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7010400" cy="9296400"/>
  <p:embeddedFontLst>
    <p:embeddedFont>
      <p:font typeface="Calibri" panose="020F0502020204030204" pitchFamily="34" charset="0"/>
      <p:regular r:id="rId4"/>
      <p:bold r:id="rId5"/>
      <p:italic r:id="rId6"/>
      <p:boldItalic r:id="rId7"/>
    </p:embeddedFont>
    <p:embeddedFont>
      <p:font typeface="Arial Black" panose="020B0A04020102020204" pitchFamily="34" charset="0"/>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1" d="100"/>
          <a:sy n="21" d="100"/>
        </p:scale>
        <p:origin x="294" y="18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67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338" y="0"/>
            <a:ext cx="3038475" cy="46672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675"/>
            <a:ext cx="3038475" cy="4667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3291840" y="10226042"/>
            <a:ext cx="37307519" cy="705612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6583680" y="18653759"/>
            <a:ext cx="30723839" cy="8412480"/>
          </a:xfrm>
          <a:prstGeom prst="rect">
            <a:avLst/>
          </a:prstGeom>
          <a:noFill/>
          <a:ln>
            <a:noFill/>
          </a:ln>
        </p:spPr>
        <p:txBody>
          <a:bodyPr spcFirstLastPara="1" wrap="square" lIns="91425" tIns="91425" rIns="91425" bIns="91425" anchor="t" anchorCtr="0"/>
          <a:lstStyle>
            <a:lvl1pPr marR="0" lvl="0" algn="ctr" rtl="0">
              <a:spcBef>
                <a:spcPts val="3080"/>
              </a:spcBef>
              <a:spcAft>
                <a:spcPts val="0"/>
              </a:spcAft>
              <a:buClr>
                <a:srgbClr val="888888"/>
              </a:buClr>
              <a:buSzPts val="15400"/>
              <a:buFont typeface="Arial"/>
              <a:buNone/>
              <a:defRPr sz="15400" b="0" i="0" u="none" strike="noStrike" cap="none">
                <a:solidFill>
                  <a:srgbClr val="888888"/>
                </a:solidFill>
                <a:latin typeface="Calibri"/>
                <a:ea typeface="Calibri"/>
                <a:cs typeface="Calibri"/>
                <a:sym typeface="Calibri"/>
              </a:defRPr>
            </a:lvl1pPr>
            <a:lvl2pPr marR="0" lvl="1" algn="ctr" rtl="0">
              <a:spcBef>
                <a:spcPts val="2680"/>
              </a:spcBef>
              <a:spcAft>
                <a:spcPts val="0"/>
              </a:spcAft>
              <a:buClr>
                <a:srgbClr val="888888"/>
              </a:buClr>
              <a:buSzPts val="13400"/>
              <a:buFont typeface="Arial"/>
              <a:buNone/>
              <a:defRPr sz="13400" b="0" i="0" u="none" strike="noStrike" cap="none">
                <a:solidFill>
                  <a:srgbClr val="888888"/>
                </a:solidFill>
                <a:latin typeface="Calibri"/>
                <a:ea typeface="Calibri"/>
                <a:cs typeface="Calibri"/>
                <a:sym typeface="Calibri"/>
              </a:defRPr>
            </a:lvl2pPr>
            <a:lvl3pPr marR="0" lvl="2" algn="ctr" rtl="0">
              <a:spcBef>
                <a:spcPts val="2300"/>
              </a:spcBef>
              <a:spcAft>
                <a:spcPts val="0"/>
              </a:spcAft>
              <a:buClr>
                <a:srgbClr val="888888"/>
              </a:buClr>
              <a:buSzPts val="11500"/>
              <a:buFont typeface="Arial"/>
              <a:buNone/>
              <a:defRPr sz="11500" b="0" i="0" u="none" strike="noStrike" cap="none">
                <a:solidFill>
                  <a:srgbClr val="888888"/>
                </a:solidFill>
                <a:latin typeface="Calibri"/>
                <a:ea typeface="Calibri"/>
                <a:cs typeface="Calibri"/>
                <a:sym typeface="Calibri"/>
              </a:defRPr>
            </a:lvl3pPr>
            <a:lvl4pPr marR="0" lvl="3"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4pPr>
            <a:lvl5pPr marR="0" lvl="4"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5pPr>
            <a:lvl6pPr marR="0" lvl="5"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6pPr>
            <a:lvl7pPr marR="0" lvl="6"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7pPr>
            <a:lvl8pPr marR="0" lvl="7"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8pPr>
            <a:lvl9pPr marR="0" lvl="8"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b="0" i="0" u="none" strike="noStrike" cap="none">
                <a:solidFill>
                  <a:srgbClr val="888888"/>
                </a:solidFill>
                <a:latin typeface="Calibri"/>
                <a:ea typeface="Calibri"/>
                <a:cs typeface="Calibri"/>
                <a:sym typeface="Calibri"/>
              </a:defRPr>
            </a:lvl1pPr>
            <a:lvl2pPr marL="0" marR="0" lvl="1" indent="0" algn="r" rtl="0">
              <a:spcBef>
                <a:spcPts val="0"/>
              </a:spcBef>
              <a:buNone/>
              <a:defRPr sz="5800" b="0" i="0" u="none" strike="noStrike" cap="none">
                <a:solidFill>
                  <a:srgbClr val="888888"/>
                </a:solidFill>
                <a:latin typeface="Calibri"/>
                <a:ea typeface="Calibri"/>
                <a:cs typeface="Calibri"/>
                <a:sym typeface="Calibri"/>
              </a:defRPr>
            </a:lvl2pPr>
            <a:lvl3pPr marL="0" marR="0" lvl="2" indent="0" algn="r" rtl="0">
              <a:spcBef>
                <a:spcPts val="0"/>
              </a:spcBef>
              <a:buNone/>
              <a:defRPr sz="5800" b="0" i="0" u="none" strike="noStrike" cap="none">
                <a:solidFill>
                  <a:srgbClr val="888888"/>
                </a:solidFill>
                <a:latin typeface="Calibri"/>
                <a:ea typeface="Calibri"/>
                <a:cs typeface="Calibri"/>
                <a:sym typeface="Calibri"/>
              </a:defRPr>
            </a:lvl3pPr>
            <a:lvl4pPr marL="0" marR="0" lvl="3" indent="0" algn="r" rtl="0">
              <a:spcBef>
                <a:spcPts val="0"/>
              </a:spcBef>
              <a:buNone/>
              <a:defRPr sz="5800" b="0" i="0" u="none" strike="noStrike" cap="none">
                <a:solidFill>
                  <a:srgbClr val="888888"/>
                </a:solidFill>
                <a:latin typeface="Calibri"/>
                <a:ea typeface="Calibri"/>
                <a:cs typeface="Calibri"/>
                <a:sym typeface="Calibri"/>
              </a:defRPr>
            </a:lvl4pPr>
            <a:lvl5pPr marL="0" marR="0" lvl="4" indent="0" algn="r" rtl="0">
              <a:spcBef>
                <a:spcPts val="0"/>
              </a:spcBef>
              <a:buNone/>
              <a:defRPr sz="5800" b="0" i="0" u="none" strike="noStrike" cap="none">
                <a:solidFill>
                  <a:srgbClr val="888888"/>
                </a:solidFill>
                <a:latin typeface="Calibri"/>
                <a:ea typeface="Calibri"/>
                <a:cs typeface="Calibri"/>
                <a:sym typeface="Calibri"/>
              </a:defRPr>
            </a:lvl5pPr>
            <a:lvl6pPr marL="0" marR="0" lvl="5" indent="0" algn="r" rtl="0">
              <a:spcBef>
                <a:spcPts val="0"/>
              </a:spcBef>
              <a:buNone/>
              <a:defRPr sz="5800" b="0" i="0" u="none" strike="noStrike" cap="none">
                <a:solidFill>
                  <a:srgbClr val="888888"/>
                </a:solidFill>
                <a:latin typeface="Calibri"/>
                <a:ea typeface="Calibri"/>
                <a:cs typeface="Calibri"/>
                <a:sym typeface="Calibri"/>
              </a:defRPr>
            </a:lvl6pPr>
            <a:lvl7pPr marL="0" marR="0" lvl="6" indent="0" algn="r" rtl="0">
              <a:spcBef>
                <a:spcPts val="0"/>
              </a:spcBef>
              <a:buNone/>
              <a:defRPr sz="5800" b="0" i="0" u="none" strike="noStrike" cap="none">
                <a:solidFill>
                  <a:srgbClr val="888888"/>
                </a:solidFill>
                <a:latin typeface="Calibri"/>
                <a:ea typeface="Calibri"/>
                <a:cs typeface="Calibri"/>
                <a:sym typeface="Calibri"/>
              </a:defRPr>
            </a:lvl7pPr>
            <a:lvl8pPr marL="0" marR="0" lvl="7" indent="0" algn="r" rtl="0">
              <a:spcBef>
                <a:spcPts val="0"/>
              </a:spcBef>
              <a:buNone/>
              <a:defRPr sz="5800" b="0" i="0" u="none" strike="noStrike" cap="none">
                <a:solidFill>
                  <a:srgbClr val="888888"/>
                </a:solidFill>
                <a:latin typeface="Calibri"/>
                <a:ea typeface="Calibri"/>
                <a:cs typeface="Calibri"/>
                <a:sym typeface="Calibri"/>
              </a:defRPr>
            </a:lvl8pPr>
            <a:lvl9pPr marL="0" marR="0" lvl="8" indent="0" algn="r" rtl="0">
              <a:spcBef>
                <a:spcPts val="0"/>
              </a:spcBef>
              <a:buNone/>
              <a:defRPr sz="58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194560" y="1318262"/>
            <a:ext cx="39502081"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11083290" y="-1207767"/>
            <a:ext cx="21724621" cy="39502081"/>
          </a:xfrm>
          <a:prstGeom prst="rect">
            <a:avLst/>
          </a:prstGeom>
          <a:noFill/>
          <a:ln>
            <a:noFill/>
          </a:ln>
        </p:spPr>
        <p:txBody>
          <a:bodyPr spcFirstLastPara="1" wrap="square" lIns="91425" tIns="91425" rIns="91425" bIns="91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109034586" y="50032921"/>
            <a:ext cx="134820660" cy="47404017"/>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13860789" y="2994661"/>
            <a:ext cx="134820660" cy="141480537"/>
          </a:xfrm>
          <a:prstGeom prst="rect">
            <a:avLst/>
          </a:prstGeom>
          <a:noFill/>
          <a:ln>
            <a:noFill/>
          </a:ln>
        </p:spPr>
        <p:txBody>
          <a:bodyPr spcFirstLastPara="1" wrap="square" lIns="91425" tIns="91425" rIns="91425" bIns="91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2194560" y="1318262"/>
            <a:ext cx="39502081"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2194560" y="7680963"/>
            <a:ext cx="39502081" cy="21724621"/>
          </a:xfrm>
          <a:prstGeom prst="rect">
            <a:avLst/>
          </a:prstGeom>
          <a:noFill/>
          <a:ln>
            <a:noFill/>
          </a:ln>
        </p:spPr>
        <p:txBody>
          <a:bodyPr spcFirstLastPara="1" wrap="square" lIns="91425" tIns="91425" rIns="91425" bIns="91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467102" y="21153122"/>
            <a:ext cx="37307519" cy="653796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19200"/>
              <a:buFont typeface="Calibri"/>
              <a:buNone/>
              <a:defRPr sz="19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3467102" y="13952225"/>
            <a:ext cx="37307519" cy="7200898"/>
          </a:xfrm>
          <a:prstGeom prst="rect">
            <a:avLst/>
          </a:prstGeom>
          <a:noFill/>
          <a:ln>
            <a:noFill/>
          </a:ln>
        </p:spPr>
        <p:txBody>
          <a:bodyPr spcFirstLastPara="1" wrap="square" lIns="91425" tIns="91425" rIns="91425" bIns="91425" anchor="b" anchorCtr="0"/>
          <a:lstStyle>
            <a:lvl1pPr marL="457200" marR="0" lvl="0" indent="-228600" algn="l"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1pPr>
            <a:lvl2pPr marL="914400" marR="0" lvl="1" indent="-228600" algn="l" rtl="0">
              <a:spcBef>
                <a:spcPts val="1720"/>
              </a:spcBef>
              <a:spcAft>
                <a:spcPts val="0"/>
              </a:spcAft>
              <a:buClr>
                <a:srgbClr val="888888"/>
              </a:buClr>
              <a:buSzPts val="8600"/>
              <a:buFont typeface="Arial"/>
              <a:buNone/>
              <a:defRPr sz="8600" b="0" i="0" u="none" strike="noStrike" cap="none">
                <a:solidFill>
                  <a:srgbClr val="888888"/>
                </a:solidFill>
                <a:latin typeface="Calibri"/>
                <a:ea typeface="Calibri"/>
                <a:cs typeface="Calibri"/>
                <a:sym typeface="Calibri"/>
              </a:defRPr>
            </a:lvl2pPr>
            <a:lvl3pPr marL="1371600" marR="0" lvl="2" indent="-228600" algn="l" rtl="0">
              <a:spcBef>
                <a:spcPts val="1540"/>
              </a:spcBef>
              <a:spcAft>
                <a:spcPts val="0"/>
              </a:spcAft>
              <a:buClr>
                <a:srgbClr val="888888"/>
              </a:buClr>
              <a:buSzPts val="7700"/>
              <a:buFont typeface="Arial"/>
              <a:buNone/>
              <a:defRPr sz="7700" b="0" i="0" u="none" strike="noStrike" cap="none">
                <a:solidFill>
                  <a:srgbClr val="888888"/>
                </a:solidFill>
                <a:latin typeface="Calibri"/>
                <a:ea typeface="Calibri"/>
                <a:cs typeface="Calibri"/>
                <a:sym typeface="Calibri"/>
              </a:defRPr>
            </a:lvl3pPr>
            <a:lvl4pPr marL="1828800" marR="0" lvl="3"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4pPr>
            <a:lvl5pPr marL="2286000" marR="0" lvl="4"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5pPr>
            <a:lvl6pPr marL="2743200" marR="0" lvl="5"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6pPr>
            <a:lvl7pPr marL="3200400" marR="0" lvl="6"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7pPr>
            <a:lvl8pPr marL="3657600" marR="0" lvl="7"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8pPr>
            <a:lvl9pPr marL="4114800" marR="0" lvl="8"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2194560" y="1318262"/>
            <a:ext cx="39502081"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10530842" y="36865559"/>
            <a:ext cx="94442282" cy="104279697"/>
          </a:xfrm>
          <a:prstGeom prst="rect">
            <a:avLst/>
          </a:prstGeom>
          <a:noFill/>
          <a:ln>
            <a:noFill/>
          </a:ln>
        </p:spPr>
        <p:txBody>
          <a:bodyPr spcFirstLastPara="1" wrap="square" lIns="91425" tIns="91425" rIns="91425" bIns="91425" anchor="t" anchorCtr="0"/>
          <a:lstStyle>
            <a:lvl1pPr marL="457200" marR="0" lvl="0"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1pPr>
            <a:lvl2pPr marL="914400" marR="0" lvl="1"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2pPr>
            <a:lvl3pPr marL="1371600" marR="0" lvl="2"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4pPr>
            <a:lvl5pPr marL="2286000" marR="0" lvl="4"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5pPr>
            <a:lvl6pPr marL="2743200" marR="0" lvl="5"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6pPr>
            <a:lvl7pPr marL="3200400" marR="0" lvl="6"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7pPr>
            <a:lvl8pPr marL="3657600" marR="0" lvl="7"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8pPr>
            <a:lvl9pPr marL="4114800" marR="0" lvl="8"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105704638" y="36865559"/>
            <a:ext cx="94442282" cy="104279697"/>
          </a:xfrm>
          <a:prstGeom prst="rect">
            <a:avLst/>
          </a:prstGeom>
          <a:noFill/>
          <a:ln>
            <a:noFill/>
          </a:ln>
        </p:spPr>
        <p:txBody>
          <a:bodyPr spcFirstLastPara="1" wrap="square" lIns="91425" tIns="91425" rIns="91425" bIns="91425" anchor="t" anchorCtr="0"/>
          <a:lstStyle>
            <a:lvl1pPr marL="457200" marR="0" lvl="0"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1pPr>
            <a:lvl2pPr marL="914400" marR="0" lvl="1"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2pPr>
            <a:lvl3pPr marL="1371600" marR="0" lvl="2"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4pPr>
            <a:lvl5pPr marL="2286000" marR="0" lvl="4"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5pPr>
            <a:lvl6pPr marL="2743200" marR="0" lvl="5"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6pPr>
            <a:lvl7pPr marL="3200400" marR="0" lvl="6"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7pPr>
            <a:lvl8pPr marL="3657600" marR="0" lvl="7"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8pPr>
            <a:lvl9pPr marL="4114800" marR="0" lvl="8"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2194560" y="1318262"/>
            <a:ext cx="39502081"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2194560" y="7368542"/>
            <a:ext cx="19392902" cy="3070858"/>
          </a:xfrm>
          <a:prstGeom prst="rect">
            <a:avLst/>
          </a:prstGeom>
          <a:noFill/>
          <a:ln>
            <a:noFill/>
          </a:ln>
        </p:spPr>
        <p:txBody>
          <a:bodyPr spcFirstLastPara="1" wrap="square" lIns="91425" tIns="91425" rIns="91425" bIns="91425" anchor="b" anchorCtr="0"/>
          <a:lstStyle>
            <a:lvl1pPr marL="457200" marR="0" lvl="0" indent="-228600" algn="l" rtl="0">
              <a:spcBef>
                <a:spcPts val="2300"/>
              </a:spcBef>
              <a:spcAft>
                <a:spcPts val="0"/>
              </a:spcAft>
              <a:buClr>
                <a:schemeClr val="dk1"/>
              </a:buClr>
              <a:buSzPts val="11500"/>
              <a:buFont typeface="Arial"/>
              <a:buNone/>
              <a:defRPr sz="11500" b="1" i="0" u="none" strike="noStrike" cap="none">
                <a:solidFill>
                  <a:schemeClr val="dk1"/>
                </a:solidFill>
                <a:latin typeface="Calibri"/>
                <a:ea typeface="Calibri"/>
                <a:cs typeface="Calibri"/>
                <a:sym typeface="Calibri"/>
              </a:defRPr>
            </a:lvl1pPr>
            <a:lvl2pPr marL="914400" marR="0" lvl="1" indent="-228600" algn="l" rtl="0">
              <a:spcBef>
                <a:spcPts val="1920"/>
              </a:spcBef>
              <a:spcAft>
                <a:spcPts val="0"/>
              </a:spcAft>
              <a:buClr>
                <a:schemeClr val="dk1"/>
              </a:buClr>
              <a:buSzPts val="96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spcBef>
                <a:spcPts val="1720"/>
              </a:spcBef>
              <a:spcAft>
                <a:spcPts val="0"/>
              </a:spcAft>
              <a:buClr>
                <a:schemeClr val="dk1"/>
              </a:buClr>
              <a:buSzPts val="8600"/>
              <a:buFont typeface="Arial"/>
              <a:buNone/>
              <a:defRPr sz="8600" b="1" i="0" u="none" strike="noStrike" cap="none">
                <a:solidFill>
                  <a:schemeClr val="dk1"/>
                </a:solidFill>
                <a:latin typeface="Calibri"/>
                <a:ea typeface="Calibri"/>
                <a:cs typeface="Calibri"/>
                <a:sym typeface="Calibri"/>
              </a:defRPr>
            </a:lvl3pPr>
            <a:lvl4pPr marL="1828800" marR="0" lvl="3"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4pPr>
            <a:lvl5pPr marL="2286000" marR="0" lvl="4"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5pPr>
            <a:lvl6pPr marL="2743200" marR="0" lvl="5"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6pPr>
            <a:lvl7pPr marL="3200400" marR="0" lvl="6"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7pPr>
            <a:lvl8pPr marL="3657600" marR="0" lvl="7"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8pPr>
            <a:lvl9pPr marL="4114800" marR="0" lvl="8"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2194560" y="10439400"/>
            <a:ext cx="19392902" cy="18966182"/>
          </a:xfrm>
          <a:prstGeom prst="rect">
            <a:avLst/>
          </a:prstGeom>
          <a:noFill/>
          <a:ln>
            <a:noFill/>
          </a:ln>
        </p:spPr>
        <p:txBody>
          <a:bodyPr spcFirstLastPara="1" wrap="square" lIns="91425" tIns="91425" rIns="91425" bIns="91425" anchor="t" anchorCtr="0"/>
          <a:lstStyle>
            <a:lvl1pPr marL="457200" marR="0" lvl="0"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3pPr>
            <a:lvl4pPr marL="1828800" marR="0" lvl="3"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4pPr>
            <a:lvl5pPr marL="2286000" marR="0" lvl="4"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5pPr>
            <a:lvl6pPr marL="2743200" marR="0" lvl="5"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6pPr>
            <a:lvl7pPr marL="3200400" marR="0" lvl="6"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7pPr>
            <a:lvl8pPr marL="3657600" marR="0" lvl="7"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8pPr>
            <a:lvl9pPr marL="4114800" marR="0" lvl="8"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22296122" y="7368542"/>
            <a:ext cx="19400519" cy="3070858"/>
          </a:xfrm>
          <a:prstGeom prst="rect">
            <a:avLst/>
          </a:prstGeom>
          <a:noFill/>
          <a:ln>
            <a:noFill/>
          </a:ln>
        </p:spPr>
        <p:txBody>
          <a:bodyPr spcFirstLastPara="1" wrap="square" lIns="91425" tIns="91425" rIns="91425" bIns="91425" anchor="b" anchorCtr="0"/>
          <a:lstStyle>
            <a:lvl1pPr marL="457200" marR="0" lvl="0" indent="-228600" algn="l" rtl="0">
              <a:spcBef>
                <a:spcPts val="2300"/>
              </a:spcBef>
              <a:spcAft>
                <a:spcPts val="0"/>
              </a:spcAft>
              <a:buClr>
                <a:schemeClr val="dk1"/>
              </a:buClr>
              <a:buSzPts val="11500"/>
              <a:buFont typeface="Arial"/>
              <a:buNone/>
              <a:defRPr sz="11500" b="1" i="0" u="none" strike="noStrike" cap="none">
                <a:solidFill>
                  <a:schemeClr val="dk1"/>
                </a:solidFill>
                <a:latin typeface="Calibri"/>
                <a:ea typeface="Calibri"/>
                <a:cs typeface="Calibri"/>
                <a:sym typeface="Calibri"/>
              </a:defRPr>
            </a:lvl1pPr>
            <a:lvl2pPr marL="914400" marR="0" lvl="1" indent="-228600" algn="l" rtl="0">
              <a:spcBef>
                <a:spcPts val="1920"/>
              </a:spcBef>
              <a:spcAft>
                <a:spcPts val="0"/>
              </a:spcAft>
              <a:buClr>
                <a:schemeClr val="dk1"/>
              </a:buClr>
              <a:buSzPts val="96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spcBef>
                <a:spcPts val="1720"/>
              </a:spcBef>
              <a:spcAft>
                <a:spcPts val="0"/>
              </a:spcAft>
              <a:buClr>
                <a:schemeClr val="dk1"/>
              </a:buClr>
              <a:buSzPts val="8600"/>
              <a:buFont typeface="Arial"/>
              <a:buNone/>
              <a:defRPr sz="8600" b="1" i="0" u="none" strike="noStrike" cap="none">
                <a:solidFill>
                  <a:schemeClr val="dk1"/>
                </a:solidFill>
                <a:latin typeface="Calibri"/>
                <a:ea typeface="Calibri"/>
                <a:cs typeface="Calibri"/>
                <a:sym typeface="Calibri"/>
              </a:defRPr>
            </a:lvl3pPr>
            <a:lvl4pPr marL="1828800" marR="0" lvl="3"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4pPr>
            <a:lvl5pPr marL="2286000" marR="0" lvl="4"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5pPr>
            <a:lvl6pPr marL="2743200" marR="0" lvl="5"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6pPr>
            <a:lvl7pPr marL="3200400" marR="0" lvl="6"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7pPr>
            <a:lvl8pPr marL="3657600" marR="0" lvl="7"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8pPr>
            <a:lvl9pPr marL="4114800" marR="0" lvl="8"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22296122" y="10439400"/>
            <a:ext cx="19400519" cy="18966182"/>
          </a:xfrm>
          <a:prstGeom prst="rect">
            <a:avLst/>
          </a:prstGeom>
          <a:noFill/>
          <a:ln>
            <a:noFill/>
          </a:ln>
        </p:spPr>
        <p:txBody>
          <a:bodyPr spcFirstLastPara="1" wrap="square" lIns="91425" tIns="91425" rIns="91425" bIns="91425" anchor="t" anchorCtr="0"/>
          <a:lstStyle>
            <a:lvl1pPr marL="457200" marR="0" lvl="0"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3pPr>
            <a:lvl4pPr marL="1828800" marR="0" lvl="3"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4pPr>
            <a:lvl5pPr marL="2286000" marR="0" lvl="4"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5pPr>
            <a:lvl6pPr marL="2743200" marR="0" lvl="5"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6pPr>
            <a:lvl7pPr marL="3200400" marR="0" lvl="6"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7pPr>
            <a:lvl8pPr marL="3657600" marR="0" lvl="7"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8pPr>
            <a:lvl9pPr marL="4114800" marR="0" lvl="8"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2194560" y="1318262"/>
            <a:ext cx="39502081"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2194563" y="1310640"/>
            <a:ext cx="14439902" cy="557784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9600"/>
              <a:buFont typeface="Calibri"/>
              <a:buNone/>
              <a:defRPr sz="9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17160241" y="1310643"/>
            <a:ext cx="24536399" cy="28094942"/>
          </a:xfrm>
          <a:prstGeom prst="rect">
            <a:avLst/>
          </a:prstGeom>
          <a:noFill/>
          <a:ln>
            <a:noFill/>
          </a:ln>
        </p:spPr>
        <p:txBody>
          <a:bodyPr spcFirstLastPara="1" wrap="square" lIns="91425" tIns="91425" rIns="91425" bIns="91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2194563" y="6888483"/>
            <a:ext cx="14439902" cy="22517102"/>
          </a:xfrm>
          <a:prstGeom prst="rect">
            <a:avLst/>
          </a:prstGeom>
          <a:noFill/>
          <a:ln>
            <a:noFill/>
          </a:ln>
        </p:spPr>
        <p:txBody>
          <a:bodyPr spcFirstLastPara="1" wrap="square" lIns="91425" tIns="91425" rIns="91425" bIns="91425" anchor="t" anchorCtr="0"/>
          <a:lstStyle>
            <a:lvl1pPr marL="457200" marR="0" lvl="0" indent="-228600"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1pPr>
            <a:lvl2pPr marL="914400" marR="0" lvl="1" indent="-228600" algn="l" rtl="0">
              <a:spcBef>
                <a:spcPts val="1160"/>
              </a:spcBef>
              <a:spcAft>
                <a:spcPts val="0"/>
              </a:spcAft>
              <a:buClr>
                <a:schemeClr val="dk1"/>
              </a:buClr>
              <a:buSzPts val="5800"/>
              <a:buFont typeface="Arial"/>
              <a:buNone/>
              <a:defRPr sz="5800" b="0" i="0" u="none" strike="noStrike" cap="none">
                <a:solidFill>
                  <a:schemeClr val="dk1"/>
                </a:solidFill>
                <a:latin typeface="Calibri"/>
                <a:ea typeface="Calibri"/>
                <a:cs typeface="Calibri"/>
                <a:sym typeface="Calibri"/>
              </a:defRPr>
            </a:lvl2pPr>
            <a:lvl3pPr marL="1371600" marR="0" lvl="2" indent="-228600"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3pPr>
            <a:lvl4pPr marL="1828800" marR="0" lvl="3"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4pPr>
            <a:lvl5pPr marL="2286000" marR="0" lvl="4"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5pPr>
            <a:lvl6pPr marL="2743200" marR="0" lvl="5"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6pPr>
            <a:lvl7pPr marL="3200400" marR="0" lvl="6"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7pPr>
            <a:lvl8pPr marL="3657600" marR="0" lvl="7"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8pPr>
            <a:lvl9pPr marL="4114800" marR="0" lvl="8"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602982" y="23042880"/>
            <a:ext cx="26334721" cy="272034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9600"/>
              <a:buFont typeface="Calibri"/>
              <a:buNone/>
              <a:defRPr sz="9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8602982" y="2941320"/>
            <a:ext cx="26334721" cy="19751040"/>
          </a:xfrm>
          <a:prstGeom prst="rect">
            <a:avLst/>
          </a:prstGeom>
          <a:noFill/>
          <a:ln>
            <a:noFill/>
          </a:ln>
        </p:spPr>
        <p:txBody>
          <a:bodyPr spcFirstLastPara="1" wrap="square" lIns="91425" tIns="91425" rIns="91425" bIns="91425" anchor="t" anchorCtr="0"/>
          <a:lstStyle>
            <a:lvl1pPr marR="0" lvl="0" algn="l" rtl="0">
              <a:spcBef>
                <a:spcPts val="3080"/>
              </a:spcBef>
              <a:spcAft>
                <a:spcPts val="0"/>
              </a:spcAft>
              <a:buClr>
                <a:schemeClr val="dk1"/>
              </a:buClr>
              <a:buSzPts val="15400"/>
              <a:buFont typeface="Arial"/>
              <a:buNone/>
              <a:defRPr sz="15400" b="0" i="0" u="none" strike="noStrike" cap="none">
                <a:solidFill>
                  <a:schemeClr val="dk1"/>
                </a:solidFill>
                <a:latin typeface="Calibri"/>
                <a:ea typeface="Calibri"/>
                <a:cs typeface="Calibri"/>
                <a:sym typeface="Calibri"/>
              </a:defRPr>
            </a:lvl1pPr>
            <a:lvl2pPr marR="0" lvl="1" algn="l" rtl="0">
              <a:spcBef>
                <a:spcPts val="2680"/>
              </a:spcBef>
              <a:spcAft>
                <a:spcPts val="0"/>
              </a:spcAft>
              <a:buClr>
                <a:schemeClr val="dk1"/>
              </a:buClr>
              <a:buSzPts val="13400"/>
              <a:buFont typeface="Arial"/>
              <a:buNone/>
              <a:defRPr sz="13400" b="0" i="0" u="none" strike="noStrike" cap="none">
                <a:solidFill>
                  <a:schemeClr val="dk1"/>
                </a:solidFill>
                <a:latin typeface="Calibri"/>
                <a:ea typeface="Calibri"/>
                <a:cs typeface="Calibri"/>
                <a:sym typeface="Calibri"/>
              </a:defRPr>
            </a:lvl2pPr>
            <a:lvl3pPr marR="0" lvl="2" algn="l" rtl="0">
              <a:spcBef>
                <a:spcPts val="2300"/>
              </a:spcBef>
              <a:spcAft>
                <a:spcPts val="0"/>
              </a:spcAft>
              <a:buClr>
                <a:schemeClr val="dk1"/>
              </a:buClr>
              <a:buSzPts val="11500"/>
              <a:buFont typeface="Arial"/>
              <a:buNone/>
              <a:defRPr sz="11500" b="0" i="0" u="none" strike="noStrike" cap="none">
                <a:solidFill>
                  <a:schemeClr val="dk1"/>
                </a:solidFill>
                <a:latin typeface="Calibri"/>
                <a:ea typeface="Calibri"/>
                <a:cs typeface="Calibri"/>
                <a:sym typeface="Calibri"/>
              </a:defRPr>
            </a:lvl3pPr>
            <a:lvl4pPr marR="0" lvl="3"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4pPr>
            <a:lvl5pPr marR="0" lvl="4"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5pPr>
            <a:lvl6pPr marR="0" lvl="5"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6pPr>
            <a:lvl7pPr marR="0" lvl="6"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7pPr>
            <a:lvl8pPr marR="0" lvl="7"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8pPr>
            <a:lvl9pPr marR="0" lvl="8"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602982" y="25763222"/>
            <a:ext cx="26334721" cy="3863338"/>
          </a:xfrm>
          <a:prstGeom prst="rect">
            <a:avLst/>
          </a:prstGeom>
          <a:noFill/>
          <a:ln>
            <a:noFill/>
          </a:ln>
        </p:spPr>
        <p:txBody>
          <a:bodyPr spcFirstLastPara="1" wrap="square" lIns="91425" tIns="91425" rIns="91425" bIns="91425" anchor="t" anchorCtr="0"/>
          <a:lstStyle>
            <a:lvl1pPr marL="457200" marR="0" lvl="0" indent="-228600"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1pPr>
            <a:lvl2pPr marL="914400" marR="0" lvl="1" indent="-228600" algn="l" rtl="0">
              <a:spcBef>
                <a:spcPts val="1160"/>
              </a:spcBef>
              <a:spcAft>
                <a:spcPts val="0"/>
              </a:spcAft>
              <a:buClr>
                <a:schemeClr val="dk1"/>
              </a:buClr>
              <a:buSzPts val="5800"/>
              <a:buFont typeface="Arial"/>
              <a:buNone/>
              <a:defRPr sz="5800" b="0" i="0" u="none" strike="noStrike" cap="none">
                <a:solidFill>
                  <a:schemeClr val="dk1"/>
                </a:solidFill>
                <a:latin typeface="Calibri"/>
                <a:ea typeface="Calibri"/>
                <a:cs typeface="Calibri"/>
                <a:sym typeface="Calibri"/>
              </a:defRPr>
            </a:lvl2pPr>
            <a:lvl3pPr marL="1371600" marR="0" lvl="2" indent="-228600"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3pPr>
            <a:lvl4pPr marL="1828800" marR="0" lvl="3"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4pPr>
            <a:lvl5pPr marL="2286000" marR="0" lvl="4"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5pPr>
            <a:lvl6pPr marL="2743200" marR="0" lvl="5"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6pPr>
            <a:lvl7pPr marL="3200400" marR="0" lvl="6"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7pPr>
            <a:lvl8pPr marL="3657600" marR="0" lvl="7"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8pPr>
            <a:lvl9pPr marL="4114800" marR="0" lvl="8"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194560" y="1318262"/>
            <a:ext cx="39502081"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2194560" y="7680963"/>
            <a:ext cx="39502081" cy="21724621"/>
          </a:xfrm>
          <a:prstGeom prst="rect">
            <a:avLst/>
          </a:prstGeom>
          <a:noFill/>
          <a:ln>
            <a:noFill/>
          </a:ln>
        </p:spPr>
        <p:txBody>
          <a:bodyPr spcFirstLastPara="1" wrap="square" lIns="91425" tIns="91425" rIns="91425" bIns="91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b="0" i="0" u="none" strike="noStrike" cap="none">
                <a:solidFill>
                  <a:srgbClr val="888888"/>
                </a:solidFill>
                <a:latin typeface="Calibri"/>
                <a:ea typeface="Calibri"/>
                <a:cs typeface="Calibri"/>
                <a:sym typeface="Calibri"/>
              </a:defRPr>
            </a:lvl1pPr>
            <a:lvl2pPr marL="0" marR="0" lvl="1" indent="0" algn="r" rtl="0">
              <a:spcBef>
                <a:spcPts val="0"/>
              </a:spcBef>
              <a:buNone/>
              <a:defRPr sz="5800" b="0" i="0" u="none" strike="noStrike" cap="none">
                <a:solidFill>
                  <a:srgbClr val="888888"/>
                </a:solidFill>
                <a:latin typeface="Calibri"/>
                <a:ea typeface="Calibri"/>
                <a:cs typeface="Calibri"/>
                <a:sym typeface="Calibri"/>
              </a:defRPr>
            </a:lvl2pPr>
            <a:lvl3pPr marL="0" marR="0" lvl="2" indent="0" algn="r" rtl="0">
              <a:spcBef>
                <a:spcPts val="0"/>
              </a:spcBef>
              <a:buNone/>
              <a:defRPr sz="5800" b="0" i="0" u="none" strike="noStrike" cap="none">
                <a:solidFill>
                  <a:srgbClr val="888888"/>
                </a:solidFill>
                <a:latin typeface="Calibri"/>
                <a:ea typeface="Calibri"/>
                <a:cs typeface="Calibri"/>
                <a:sym typeface="Calibri"/>
              </a:defRPr>
            </a:lvl3pPr>
            <a:lvl4pPr marL="0" marR="0" lvl="3" indent="0" algn="r" rtl="0">
              <a:spcBef>
                <a:spcPts val="0"/>
              </a:spcBef>
              <a:buNone/>
              <a:defRPr sz="5800" b="0" i="0" u="none" strike="noStrike" cap="none">
                <a:solidFill>
                  <a:srgbClr val="888888"/>
                </a:solidFill>
                <a:latin typeface="Calibri"/>
                <a:ea typeface="Calibri"/>
                <a:cs typeface="Calibri"/>
                <a:sym typeface="Calibri"/>
              </a:defRPr>
            </a:lvl4pPr>
            <a:lvl5pPr marL="0" marR="0" lvl="4" indent="0" algn="r" rtl="0">
              <a:spcBef>
                <a:spcPts val="0"/>
              </a:spcBef>
              <a:buNone/>
              <a:defRPr sz="5800" b="0" i="0" u="none" strike="noStrike" cap="none">
                <a:solidFill>
                  <a:srgbClr val="888888"/>
                </a:solidFill>
                <a:latin typeface="Calibri"/>
                <a:ea typeface="Calibri"/>
                <a:cs typeface="Calibri"/>
                <a:sym typeface="Calibri"/>
              </a:defRPr>
            </a:lvl5pPr>
            <a:lvl6pPr marL="0" marR="0" lvl="5" indent="0" algn="r" rtl="0">
              <a:spcBef>
                <a:spcPts val="0"/>
              </a:spcBef>
              <a:buNone/>
              <a:defRPr sz="5800" b="0" i="0" u="none" strike="noStrike" cap="none">
                <a:solidFill>
                  <a:srgbClr val="888888"/>
                </a:solidFill>
                <a:latin typeface="Calibri"/>
                <a:ea typeface="Calibri"/>
                <a:cs typeface="Calibri"/>
                <a:sym typeface="Calibri"/>
              </a:defRPr>
            </a:lvl6pPr>
            <a:lvl7pPr marL="0" marR="0" lvl="6" indent="0" algn="r" rtl="0">
              <a:spcBef>
                <a:spcPts val="0"/>
              </a:spcBef>
              <a:buNone/>
              <a:defRPr sz="5800" b="0" i="0" u="none" strike="noStrike" cap="none">
                <a:solidFill>
                  <a:srgbClr val="888888"/>
                </a:solidFill>
                <a:latin typeface="Calibri"/>
                <a:ea typeface="Calibri"/>
                <a:cs typeface="Calibri"/>
                <a:sym typeface="Calibri"/>
              </a:defRPr>
            </a:lvl7pPr>
            <a:lvl8pPr marL="0" marR="0" lvl="7" indent="0" algn="r" rtl="0">
              <a:spcBef>
                <a:spcPts val="0"/>
              </a:spcBef>
              <a:buNone/>
              <a:defRPr sz="5800" b="0" i="0" u="none" strike="noStrike" cap="none">
                <a:solidFill>
                  <a:srgbClr val="888888"/>
                </a:solidFill>
                <a:latin typeface="Calibri"/>
                <a:ea typeface="Calibri"/>
                <a:cs typeface="Calibri"/>
                <a:sym typeface="Calibri"/>
              </a:defRPr>
            </a:lvl8pPr>
            <a:lvl9pPr marL="0" marR="0" lvl="8" indent="0" algn="r" rtl="0">
              <a:spcBef>
                <a:spcPts val="0"/>
              </a:spcBef>
              <a:buNone/>
              <a:defRPr sz="58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p:nvPr/>
        </p:nvSpPr>
        <p:spPr>
          <a:xfrm>
            <a:off x="685800" y="838200"/>
            <a:ext cx="42672000" cy="762000"/>
          </a:xfrm>
          <a:prstGeom prst="rect">
            <a:avLst/>
          </a:prstGeom>
          <a:solidFill>
            <a:srgbClr val="FF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sp>
        <p:nvSpPr>
          <p:cNvPr id="90" name="Shape 90"/>
          <p:cNvSpPr/>
          <p:nvPr/>
        </p:nvSpPr>
        <p:spPr>
          <a:xfrm>
            <a:off x="685800" y="30861000"/>
            <a:ext cx="42672000" cy="762000"/>
          </a:xfrm>
          <a:prstGeom prst="rect">
            <a:avLst/>
          </a:prstGeom>
          <a:solidFill>
            <a:srgbClr val="FF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sp>
        <p:nvSpPr>
          <p:cNvPr id="91" name="Shape 91"/>
          <p:cNvSpPr/>
          <p:nvPr/>
        </p:nvSpPr>
        <p:spPr>
          <a:xfrm>
            <a:off x="685800" y="4267200"/>
            <a:ext cx="42672000" cy="381000"/>
          </a:xfrm>
          <a:prstGeom prst="rect">
            <a:avLst/>
          </a:prstGeom>
          <a:solidFill>
            <a:srgbClr val="FF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sp>
        <p:nvSpPr>
          <p:cNvPr id="92" name="Shape 92"/>
          <p:cNvSpPr txBox="1"/>
          <p:nvPr/>
        </p:nvSpPr>
        <p:spPr>
          <a:xfrm>
            <a:off x="3352800" y="1576785"/>
            <a:ext cx="32918401"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0" i="0" u="none" strike="noStrike" cap="none">
                <a:solidFill>
                  <a:schemeClr val="dk1"/>
                </a:solidFill>
                <a:latin typeface="Arial Black"/>
                <a:ea typeface="Arial Black"/>
                <a:cs typeface="Arial Black"/>
                <a:sym typeface="Arial Black"/>
              </a:rPr>
              <a:t>        Pale Faced Saki Monkey Prolonged Enrichment Activity </a:t>
            </a:r>
            <a:endParaRPr sz="7200" b="0" i="0" u="none" strike="noStrike" cap="none">
              <a:solidFill>
                <a:schemeClr val="dk1"/>
              </a:solidFill>
              <a:latin typeface="Arial Black"/>
              <a:ea typeface="Arial Black"/>
              <a:cs typeface="Arial Black"/>
              <a:sym typeface="Arial Black"/>
            </a:endParaRPr>
          </a:p>
          <a:p>
            <a:pPr marL="0" marR="0" lvl="0" indent="0" algn="ctr" rtl="0">
              <a:spcBef>
                <a:spcPts val="0"/>
              </a:spcBef>
              <a:spcAft>
                <a:spcPts val="0"/>
              </a:spcAft>
              <a:buNone/>
            </a:pPr>
            <a:endParaRPr sz="7200" b="0" i="0" u="none" strike="noStrike" cap="none">
              <a:solidFill>
                <a:schemeClr val="dk1"/>
              </a:solidFill>
              <a:latin typeface="Arial Black"/>
              <a:ea typeface="Arial Black"/>
              <a:cs typeface="Arial Black"/>
              <a:sym typeface="Arial Black"/>
            </a:endParaRPr>
          </a:p>
        </p:txBody>
      </p:sp>
      <p:sp>
        <p:nvSpPr>
          <p:cNvPr id="93" name="Shape 93"/>
          <p:cNvSpPr txBox="1"/>
          <p:nvPr/>
        </p:nvSpPr>
        <p:spPr>
          <a:xfrm>
            <a:off x="3352800" y="3025562"/>
            <a:ext cx="34004251" cy="76944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0" i="0" u="none" strike="noStrike" cap="none">
                <a:solidFill>
                  <a:schemeClr val="dk1"/>
                </a:solidFill>
                <a:latin typeface="Arial Black"/>
                <a:ea typeface="Arial Black"/>
                <a:cs typeface="Arial Black"/>
                <a:sym typeface="Arial Black"/>
              </a:rPr>
              <a:t>Problem Statement: Create an enrichment that would prolong the monkey’s activity to prevent grooming</a:t>
            </a:r>
            <a:endParaRPr sz="4400" b="0" i="0" u="none" strike="noStrike" cap="none">
              <a:solidFill>
                <a:schemeClr val="dk1"/>
              </a:solidFill>
              <a:latin typeface="Arial Black"/>
              <a:ea typeface="Arial Black"/>
              <a:cs typeface="Arial Black"/>
              <a:sym typeface="Arial Black"/>
            </a:endParaRPr>
          </a:p>
        </p:txBody>
      </p:sp>
      <p:sp>
        <p:nvSpPr>
          <p:cNvPr id="94" name="Shape 94"/>
          <p:cNvSpPr/>
          <p:nvPr/>
        </p:nvSpPr>
        <p:spPr>
          <a:xfrm>
            <a:off x="1257300" y="5249018"/>
            <a:ext cx="13563601" cy="6096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60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60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60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6000" b="1" i="0" u="none" strike="noStrike" cap="none">
                <a:solidFill>
                  <a:schemeClr val="dk1"/>
                </a:solidFill>
                <a:latin typeface="Calibri"/>
                <a:ea typeface="Calibri"/>
                <a:cs typeface="Calibri"/>
                <a:sym typeface="Calibri"/>
              </a:rPr>
              <a:t>Purpose/Introduction</a:t>
            </a:r>
            <a:endParaRPr/>
          </a:p>
          <a:p>
            <a:pPr marL="0" marR="0" lvl="0" indent="0" algn="l" rtl="0">
              <a:spcBef>
                <a:spcPts val="0"/>
              </a:spcBef>
              <a:spcAft>
                <a:spcPts val="0"/>
              </a:spcAft>
              <a:buNone/>
            </a:pPr>
            <a:r>
              <a:rPr lang="en-US" sz="4800" b="0" i="0" u="none" strike="noStrike" cap="none">
                <a:solidFill>
                  <a:schemeClr val="dk1"/>
                </a:solidFill>
                <a:latin typeface="Calibri"/>
                <a:ea typeface="Calibri"/>
                <a:cs typeface="Calibri"/>
                <a:sym typeface="Calibri"/>
              </a:rPr>
              <a:t>Monkeys at the Denver Zoo, Harvey and Isabelle, are bored in their habitat. This</a:t>
            </a:r>
            <a:r>
              <a:rPr lang="en-US" sz="4800">
                <a:solidFill>
                  <a:schemeClr val="dk1"/>
                </a:solidFill>
                <a:latin typeface="Calibri"/>
                <a:ea typeface="Calibri"/>
                <a:cs typeface="Calibri"/>
                <a:sym typeface="Calibri"/>
              </a:rPr>
              <a:t> </a:t>
            </a:r>
            <a:r>
              <a:rPr lang="en-US" sz="4800" b="0" i="0" u="none" strike="noStrike" cap="none">
                <a:solidFill>
                  <a:schemeClr val="dk1"/>
                </a:solidFill>
                <a:latin typeface="Calibri"/>
                <a:ea typeface="Calibri"/>
                <a:cs typeface="Calibri"/>
                <a:sym typeface="Calibri"/>
              </a:rPr>
              <a:t>led to the monkeys over grooming each other and themselves to the point where they are balding. To solve this, the zookeepers at the Denver Zoo are looking for an enrichment that would prolong the monkey’s activity versus them just grooming themselves and each other. </a:t>
            </a:r>
            <a:endParaRPr sz="8600">
              <a:solidFill>
                <a:schemeClr val="dk1"/>
              </a:solidFill>
              <a:latin typeface="Calibri"/>
              <a:ea typeface="Calibri"/>
              <a:cs typeface="Calibri"/>
              <a:sym typeface="Calibri"/>
            </a:endParaRPr>
          </a:p>
          <a:p>
            <a:pPr marL="0" marR="0" lvl="0" indent="0" algn="l" rtl="0">
              <a:spcBef>
                <a:spcPts val="0"/>
              </a:spcBef>
              <a:spcAft>
                <a:spcPts val="0"/>
              </a:spcAft>
              <a:buNone/>
            </a:pPr>
            <a:endParaRPr sz="4000">
              <a:solidFill>
                <a:schemeClr val="dk1"/>
              </a:solidFill>
              <a:latin typeface="Calibri"/>
              <a:ea typeface="Calibri"/>
              <a:cs typeface="Calibri"/>
              <a:sym typeface="Calibri"/>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p:txBody>
      </p:sp>
      <p:sp>
        <p:nvSpPr>
          <p:cNvPr id="95" name="Shape 95"/>
          <p:cNvSpPr/>
          <p:nvPr/>
        </p:nvSpPr>
        <p:spPr>
          <a:xfrm>
            <a:off x="1257300" y="11811000"/>
            <a:ext cx="13563601" cy="931235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0" b="1">
              <a:solidFill>
                <a:schemeClr val="dk1"/>
              </a:solidFill>
              <a:latin typeface="Calibri"/>
              <a:ea typeface="Calibri"/>
              <a:cs typeface="Calibri"/>
              <a:sym typeface="Calibri"/>
            </a:endParaRPr>
          </a:p>
          <a:p>
            <a:pPr marL="0" marR="0" lvl="0" indent="0" algn="ctr" rtl="0">
              <a:spcBef>
                <a:spcPts val="0"/>
              </a:spcBef>
              <a:spcAft>
                <a:spcPts val="0"/>
              </a:spcAft>
              <a:buNone/>
            </a:pPr>
            <a:endParaRPr sz="6000" b="1">
              <a:solidFill>
                <a:schemeClr val="dk1"/>
              </a:solidFill>
              <a:latin typeface="Calibri"/>
              <a:ea typeface="Calibri"/>
              <a:cs typeface="Calibri"/>
              <a:sym typeface="Calibri"/>
            </a:endParaRPr>
          </a:p>
          <a:p>
            <a:pPr marL="0" marR="0" lvl="0" indent="0" algn="ctr" rtl="0">
              <a:spcBef>
                <a:spcPts val="0"/>
              </a:spcBef>
              <a:spcAft>
                <a:spcPts val="0"/>
              </a:spcAft>
              <a:buNone/>
            </a:pPr>
            <a:endParaRPr sz="6000" b="1">
              <a:solidFill>
                <a:schemeClr val="dk1"/>
              </a:solidFill>
              <a:latin typeface="Calibri"/>
              <a:ea typeface="Calibri"/>
              <a:cs typeface="Calibri"/>
              <a:sym typeface="Calibri"/>
            </a:endParaRPr>
          </a:p>
          <a:p>
            <a:pPr marL="0" marR="0" lvl="0" indent="0" algn="ctr" rtl="0">
              <a:spcBef>
                <a:spcPts val="0"/>
              </a:spcBef>
              <a:spcAft>
                <a:spcPts val="0"/>
              </a:spcAft>
              <a:buNone/>
            </a:pPr>
            <a:endParaRPr sz="6000" b="1">
              <a:solidFill>
                <a:schemeClr val="dk1"/>
              </a:solidFill>
              <a:latin typeface="Calibri"/>
              <a:ea typeface="Calibri"/>
              <a:cs typeface="Calibri"/>
              <a:sym typeface="Calibri"/>
            </a:endParaRPr>
          </a:p>
          <a:p>
            <a:pPr marL="0" marR="0" lvl="0" indent="0" algn="ctr" rtl="0">
              <a:spcBef>
                <a:spcPts val="0"/>
              </a:spcBef>
              <a:spcAft>
                <a:spcPts val="0"/>
              </a:spcAft>
              <a:buNone/>
            </a:pPr>
            <a:endParaRPr sz="60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6000" b="1">
                <a:solidFill>
                  <a:schemeClr val="dk1"/>
                </a:solidFill>
                <a:latin typeface="Calibri"/>
                <a:ea typeface="Calibri"/>
                <a:cs typeface="Calibri"/>
                <a:sym typeface="Calibri"/>
              </a:rPr>
              <a:t>Background/Literature review</a:t>
            </a:r>
            <a:endParaRPr/>
          </a:p>
          <a:p>
            <a:pPr marL="0" marR="0" lvl="0" indent="0" algn="l" rtl="0">
              <a:spcBef>
                <a:spcPts val="0"/>
              </a:spcBef>
              <a:spcAft>
                <a:spcPts val="0"/>
              </a:spcAft>
              <a:buNone/>
            </a:pPr>
            <a:r>
              <a:rPr lang="en-US" sz="4800">
                <a:solidFill>
                  <a:schemeClr val="dk1"/>
                </a:solidFill>
                <a:latin typeface="Calibri"/>
                <a:ea typeface="Calibri"/>
                <a:cs typeface="Calibri"/>
                <a:sym typeface="Calibri"/>
              </a:rPr>
              <a:t>The Pale Faced Saki monkey originates from the rainforests of South America. Their dies consists of fruit, berries, honey, leaves, flowers, nuts, insects, seeds, small mammals, birds, and bats. The Pale Faced Saki monkeys live in small groups of a pair or a small family. Families will have one to three offspring.</a:t>
            </a:r>
            <a:endParaRPr/>
          </a:p>
          <a:p>
            <a:pPr marL="0" marR="0" lvl="0" indent="0" algn="l" rtl="0">
              <a:spcBef>
                <a:spcPts val="0"/>
              </a:spcBef>
              <a:spcAft>
                <a:spcPts val="0"/>
              </a:spcAft>
              <a:buNone/>
            </a:pPr>
            <a:r>
              <a:rPr lang="en-US" sz="4800">
                <a:solidFill>
                  <a:schemeClr val="dk1"/>
                </a:solidFill>
                <a:latin typeface="Calibri"/>
                <a:ea typeface="Calibri"/>
                <a:cs typeface="Calibri"/>
                <a:sym typeface="Calibri"/>
              </a:rPr>
              <a:t>The Pale-Faced Saki is a small mammal, weighing about four to five pounds. Their tail is about the same length as their body at 12-16 inches long. In the wild these monkeys can live about 15 years and 10 years longer when in captivity.</a:t>
            </a:r>
            <a:endParaRPr sz="8600">
              <a:solidFill>
                <a:schemeClr val="dk1"/>
              </a:solidFill>
              <a:latin typeface="Calibri"/>
              <a:ea typeface="Calibri"/>
              <a:cs typeface="Calibri"/>
              <a:sym typeface="Calibri"/>
            </a:endParaRPr>
          </a:p>
          <a:p>
            <a:pPr marL="0" marR="0" lvl="0" indent="0" algn="ctr" rtl="0">
              <a:spcBef>
                <a:spcPts val="0"/>
              </a:spcBef>
              <a:spcAft>
                <a:spcPts val="0"/>
              </a:spcAft>
              <a:buNone/>
            </a:pPr>
            <a:endParaRPr sz="40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p:txBody>
      </p:sp>
      <p:sp>
        <p:nvSpPr>
          <p:cNvPr id="96" name="Shape 96"/>
          <p:cNvSpPr/>
          <p:nvPr/>
        </p:nvSpPr>
        <p:spPr>
          <a:xfrm>
            <a:off x="1258403" y="21589336"/>
            <a:ext cx="13563601" cy="891509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0" b="1">
              <a:solidFill>
                <a:schemeClr val="dk1"/>
              </a:solidFill>
              <a:latin typeface="Calibri"/>
              <a:ea typeface="Calibri"/>
              <a:cs typeface="Calibri"/>
              <a:sym typeface="Calibri"/>
            </a:endParaRPr>
          </a:p>
          <a:p>
            <a:pPr marL="0" marR="0" lvl="0" indent="0" algn="ctr" rtl="0">
              <a:spcBef>
                <a:spcPts val="0"/>
              </a:spcBef>
              <a:spcAft>
                <a:spcPts val="0"/>
              </a:spcAft>
              <a:buNone/>
            </a:pPr>
            <a:endParaRPr sz="6000" b="1">
              <a:solidFill>
                <a:schemeClr val="dk1"/>
              </a:solidFill>
              <a:latin typeface="Calibri"/>
              <a:ea typeface="Calibri"/>
              <a:cs typeface="Calibri"/>
              <a:sym typeface="Calibri"/>
            </a:endParaRPr>
          </a:p>
          <a:p>
            <a:pPr marL="0" marR="0" lvl="0" indent="0" algn="ctr" rtl="0">
              <a:spcBef>
                <a:spcPts val="0"/>
              </a:spcBef>
              <a:spcAft>
                <a:spcPts val="0"/>
              </a:spcAft>
              <a:buNone/>
            </a:pPr>
            <a:endParaRPr sz="6000" b="1">
              <a:solidFill>
                <a:schemeClr val="dk1"/>
              </a:solidFill>
              <a:latin typeface="Calibri"/>
              <a:ea typeface="Calibri"/>
              <a:cs typeface="Calibri"/>
              <a:sym typeface="Calibri"/>
            </a:endParaRPr>
          </a:p>
          <a:p>
            <a:pPr marL="0" marR="0" lvl="0" indent="0" algn="ctr" rtl="0">
              <a:spcBef>
                <a:spcPts val="0"/>
              </a:spcBef>
              <a:spcAft>
                <a:spcPts val="0"/>
              </a:spcAft>
              <a:buNone/>
            </a:pPr>
            <a:endParaRPr sz="6000" b="1">
              <a:solidFill>
                <a:schemeClr val="dk1"/>
              </a:solidFill>
              <a:latin typeface="Calibri"/>
              <a:ea typeface="Calibri"/>
              <a:cs typeface="Calibri"/>
              <a:sym typeface="Calibri"/>
            </a:endParaRPr>
          </a:p>
          <a:p>
            <a:pPr marL="0" marR="0" lvl="0" indent="0" algn="ctr" rtl="0">
              <a:spcBef>
                <a:spcPts val="0"/>
              </a:spcBef>
              <a:spcAft>
                <a:spcPts val="0"/>
              </a:spcAft>
              <a:buNone/>
            </a:pPr>
            <a:endParaRPr sz="11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6000" b="1">
                <a:solidFill>
                  <a:schemeClr val="dk1"/>
                </a:solidFill>
                <a:latin typeface="Calibri"/>
                <a:ea typeface="Calibri"/>
                <a:cs typeface="Calibri"/>
                <a:sym typeface="Calibri"/>
              </a:rPr>
              <a:t>Methodology</a:t>
            </a:r>
            <a:endParaRPr/>
          </a:p>
          <a:p>
            <a:pPr marL="0" marR="0" lvl="0" indent="0" algn="l" rtl="0">
              <a:spcBef>
                <a:spcPts val="0"/>
              </a:spcBef>
              <a:spcAft>
                <a:spcPts val="0"/>
              </a:spcAft>
              <a:buNone/>
            </a:pPr>
            <a:r>
              <a:rPr lang="en-US" sz="4800">
                <a:solidFill>
                  <a:schemeClr val="dk1"/>
                </a:solidFill>
                <a:latin typeface="Calibri"/>
                <a:ea typeface="Calibri"/>
                <a:cs typeface="Calibri"/>
                <a:sym typeface="Calibri"/>
              </a:rPr>
              <a:t>Ad-Lib: this type of data collection will be used for a specific amount of time, while behavior is recorded at certain time intervals. It is used to determine which behaviors are most frequently used by the subject within the overall time interval.</a:t>
            </a:r>
            <a:endParaRPr sz="4800">
              <a:solidFill>
                <a:schemeClr val="dk1"/>
              </a:solidFill>
              <a:latin typeface="Calibri"/>
              <a:ea typeface="Calibri"/>
              <a:cs typeface="Calibri"/>
              <a:sym typeface="Calibri"/>
            </a:endParaRPr>
          </a:p>
          <a:p>
            <a:pPr marL="0" marR="0" lvl="0" indent="0" algn="l" rtl="0">
              <a:spcBef>
                <a:spcPts val="0"/>
              </a:spcBef>
              <a:spcAft>
                <a:spcPts val="0"/>
              </a:spcAft>
              <a:buNone/>
            </a:pPr>
            <a:r>
              <a:rPr lang="en-US" sz="4800">
                <a:solidFill>
                  <a:schemeClr val="dk1"/>
                </a:solidFill>
                <a:latin typeface="Calibri"/>
                <a:ea typeface="Calibri"/>
                <a:cs typeface="Calibri"/>
                <a:sym typeface="Calibri"/>
              </a:rPr>
              <a:t>All-Occurrence: data collection is used when all behaviors are recorded within a certain period of time. It is used to determine which behaviors are repeated most often and used the most within a certain amount of time.</a:t>
            </a:r>
            <a:endParaRPr sz="8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p:txBody>
      </p:sp>
      <p:sp>
        <p:nvSpPr>
          <p:cNvPr id="97" name="Shape 97"/>
          <p:cNvSpPr/>
          <p:nvPr/>
        </p:nvSpPr>
        <p:spPr>
          <a:xfrm>
            <a:off x="15225891" y="5228293"/>
            <a:ext cx="14032431" cy="1003139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0" b="1">
              <a:solidFill>
                <a:schemeClr val="dk1"/>
              </a:solidFill>
              <a:latin typeface="Calibri"/>
              <a:ea typeface="Calibri"/>
              <a:cs typeface="Calibri"/>
              <a:sym typeface="Calibri"/>
            </a:endParaRPr>
          </a:p>
        </p:txBody>
      </p:sp>
      <p:sp>
        <p:nvSpPr>
          <p:cNvPr id="98" name="Shape 98"/>
          <p:cNvSpPr/>
          <p:nvPr/>
        </p:nvSpPr>
        <p:spPr>
          <a:xfrm>
            <a:off x="15225891" y="15499080"/>
            <a:ext cx="13970339" cy="9457515"/>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60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60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60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60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60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60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88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6000" b="1" dirty="0">
                <a:solidFill>
                  <a:schemeClr val="dk1"/>
                </a:solidFill>
                <a:latin typeface="Calibri"/>
                <a:ea typeface="Calibri"/>
                <a:cs typeface="Calibri"/>
                <a:sym typeface="Calibri"/>
              </a:rPr>
              <a:t>Analysis</a:t>
            </a:r>
            <a:endParaRPr sz="3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4000" dirty="0">
                <a:solidFill>
                  <a:srgbClr val="000000"/>
                </a:solidFill>
                <a:latin typeface="Calibri"/>
                <a:ea typeface="Calibri"/>
                <a:cs typeface="Calibri"/>
                <a:sym typeface="Calibri"/>
              </a:rPr>
              <a:t>The observed Pale Faced Saki monkeys spent most of their time resting and grooming prior to the introduction of their new enrichment. The monkeys placed themselves in the middle window of their enclosure on display for passing-by viewers to watch them do their natural behaviors. After the first install of their new enrichment change in behavior was immediately recognized. The monkeys were hesitant at first to approach the enrichment yet, it still captured their attention and kept them active and away from over-grooming each other. During the second installment of the enrichment, the monkeys were not timid of the enrichment or observing it from afar. During this installment they appeared more comfortable with the enrichment and more willing to approach it, interacting with it and the toys on it.</a:t>
            </a:r>
            <a:endParaRPr sz="40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8600" dirty="0">
                <a:solidFill>
                  <a:schemeClr val="lt1"/>
                </a:solidFill>
                <a:latin typeface="Calibri"/>
                <a:ea typeface="Calibri"/>
                <a:cs typeface="Calibri"/>
                <a:sym typeface="Calibri"/>
              </a:rPr>
              <a:t/>
            </a:r>
            <a:br>
              <a:rPr lang="en-US" sz="8600" dirty="0">
                <a:solidFill>
                  <a:schemeClr val="lt1"/>
                </a:solidFill>
                <a:latin typeface="Calibri"/>
                <a:ea typeface="Calibri"/>
                <a:cs typeface="Calibri"/>
                <a:sym typeface="Calibri"/>
              </a:rPr>
            </a:br>
            <a:endParaRPr sz="86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86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86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86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8600" dirty="0">
              <a:solidFill>
                <a:schemeClr val="dk1"/>
              </a:solidFill>
              <a:latin typeface="Calibri"/>
              <a:ea typeface="Calibri"/>
              <a:cs typeface="Calibri"/>
              <a:sym typeface="Calibri"/>
            </a:endParaRPr>
          </a:p>
        </p:txBody>
      </p:sp>
      <p:sp>
        <p:nvSpPr>
          <p:cNvPr id="99" name="Shape 99"/>
          <p:cNvSpPr/>
          <p:nvPr/>
        </p:nvSpPr>
        <p:spPr>
          <a:xfrm>
            <a:off x="29556075" y="5243507"/>
            <a:ext cx="13801725" cy="1048320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chemeClr val="dk1"/>
                </a:solidFill>
                <a:latin typeface="Calibri"/>
                <a:ea typeface="Calibri"/>
                <a:cs typeface="Calibri"/>
                <a:sym typeface="Calibri"/>
              </a:rPr>
              <a:t>Design Process and Next Steps</a:t>
            </a:r>
            <a:endParaRPr/>
          </a:p>
          <a:p>
            <a:pPr marL="0" marR="0" lvl="0" indent="0" algn="l" rtl="0">
              <a:spcBef>
                <a:spcPts val="0"/>
              </a:spcBef>
              <a:spcAft>
                <a:spcPts val="0"/>
              </a:spcAft>
              <a:buNone/>
            </a:pPr>
            <a:r>
              <a:rPr lang="en-US" sz="4400">
                <a:solidFill>
                  <a:schemeClr val="dk1"/>
                </a:solidFill>
                <a:latin typeface="Calibri"/>
                <a:ea typeface="Calibri"/>
                <a:cs typeface="Calibri"/>
                <a:sym typeface="Calibri"/>
              </a:rPr>
              <a:t>The original idea was an adjustable, artificial branch with toys that attached via zip tie, and they would hang down for the monkeys to interact and play with. We would have four sections of the pole, a one foot, 2 two foot, and a five foot section. The sections could be attached or detached to lengthen or shorten the length of the enrichment. </a:t>
            </a:r>
            <a:endParaRPr/>
          </a:p>
          <a:p>
            <a:pPr marL="0" marR="0" lvl="0" indent="0" algn="l" rtl="0">
              <a:spcBef>
                <a:spcPts val="0"/>
              </a:spcBef>
              <a:spcAft>
                <a:spcPts val="0"/>
              </a:spcAft>
              <a:buNone/>
            </a:pPr>
            <a:r>
              <a:rPr lang="en-US" sz="4400">
                <a:solidFill>
                  <a:schemeClr val="dk1"/>
                </a:solidFill>
                <a:latin typeface="Calibri"/>
                <a:ea typeface="Calibri"/>
                <a:cs typeface="Calibri"/>
                <a:sym typeface="Calibri"/>
              </a:rPr>
              <a:t>Upon revision, a “trench” would be cut out on the bottom of the pole. This trench would then allow the toys to be attached using nuts, bolts, and washers.</a:t>
            </a:r>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a:p>
            <a:pPr marL="0" marR="0" lvl="0" indent="0" algn="ctr" rtl="0">
              <a:spcBef>
                <a:spcPts val="0"/>
              </a:spcBef>
              <a:spcAft>
                <a:spcPts val="0"/>
              </a:spcAft>
              <a:buNone/>
            </a:pPr>
            <a:endParaRPr sz="54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p:txBody>
      </p:sp>
      <p:sp>
        <p:nvSpPr>
          <p:cNvPr id="100" name="Shape 100"/>
          <p:cNvSpPr/>
          <p:nvPr/>
        </p:nvSpPr>
        <p:spPr>
          <a:xfrm>
            <a:off x="29556075" y="16009900"/>
            <a:ext cx="13801800" cy="113496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chemeClr val="dk1"/>
                </a:solidFill>
                <a:latin typeface="Calibri"/>
                <a:ea typeface="Calibri"/>
                <a:cs typeface="Calibri"/>
                <a:sym typeface="Calibri"/>
              </a:rPr>
              <a:t>Results</a:t>
            </a:r>
            <a:endParaRPr sz="3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a:p>
            <a:pPr marL="0" marR="0" lvl="0" indent="0" algn="l" rtl="0">
              <a:spcBef>
                <a:spcPts val="0"/>
              </a:spcBef>
              <a:spcAft>
                <a:spcPts val="0"/>
              </a:spcAft>
              <a:buNone/>
            </a:pPr>
            <a:endParaRPr sz="8600">
              <a:solidFill>
                <a:schemeClr val="dk1"/>
              </a:solidFill>
              <a:latin typeface="Calibri"/>
              <a:ea typeface="Calibri"/>
              <a:cs typeface="Calibri"/>
              <a:sym typeface="Calibri"/>
            </a:endParaRPr>
          </a:p>
          <a:p>
            <a:pPr marL="0" marR="0" lvl="0" indent="0" algn="l" rtl="0">
              <a:spcBef>
                <a:spcPts val="0"/>
              </a:spcBef>
              <a:spcAft>
                <a:spcPts val="0"/>
              </a:spcAft>
              <a:buNone/>
            </a:pPr>
            <a:endParaRPr sz="8600">
              <a:solidFill>
                <a:schemeClr val="dk1"/>
              </a:solidFill>
              <a:latin typeface="Calibri"/>
              <a:ea typeface="Calibri"/>
              <a:cs typeface="Calibri"/>
              <a:sym typeface="Calibri"/>
            </a:endParaRPr>
          </a:p>
          <a:p>
            <a:pPr marL="0" marR="0" lvl="0" indent="0" algn="l" rtl="0">
              <a:spcBef>
                <a:spcPts val="0"/>
              </a:spcBef>
              <a:spcAft>
                <a:spcPts val="0"/>
              </a:spcAft>
              <a:buNone/>
            </a:pPr>
            <a:endParaRPr sz="8600">
              <a:solidFill>
                <a:schemeClr val="dk1"/>
              </a:solidFill>
              <a:latin typeface="Calibri"/>
              <a:ea typeface="Calibri"/>
              <a:cs typeface="Calibri"/>
              <a:sym typeface="Calibri"/>
            </a:endParaRPr>
          </a:p>
          <a:p>
            <a:pPr marL="0" marR="0" lvl="0" indent="0" algn="l" rtl="0">
              <a:spcBef>
                <a:spcPts val="0"/>
              </a:spcBef>
              <a:spcAft>
                <a:spcPts val="0"/>
              </a:spcAft>
              <a:buNone/>
            </a:pPr>
            <a:endParaRPr sz="8600">
              <a:solidFill>
                <a:schemeClr val="dk1"/>
              </a:solidFill>
              <a:latin typeface="Calibri"/>
              <a:ea typeface="Calibri"/>
              <a:cs typeface="Calibri"/>
              <a:sym typeface="Calibri"/>
            </a:endParaRPr>
          </a:p>
          <a:p>
            <a:pPr marL="0" marR="0" lvl="0" indent="0" algn="l" rtl="0">
              <a:spcBef>
                <a:spcPts val="0"/>
              </a:spcBef>
              <a:spcAft>
                <a:spcPts val="0"/>
              </a:spcAft>
              <a:buNone/>
            </a:pPr>
            <a:endParaRPr sz="8600">
              <a:solidFill>
                <a:schemeClr val="dk1"/>
              </a:solidFill>
              <a:latin typeface="Calibri"/>
              <a:ea typeface="Calibri"/>
              <a:cs typeface="Calibri"/>
              <a:sym typeface="Calibri"/>
            </a:endParaRPr>
          </a:p>
        </p:txBody>
      </p:sp>
      <p:sp>
        <p:nvSpPr>
          <p:cNvPr id="101" name="Shape 101"/>
          <p:cNvSpPr/>
          <p:nvPr/>
        </p:nvSpPr>
        <p:spPr>
          <a:xfrm>
            <a:off x="15163800" y="25242711"/>
            <a:ext cx="14032431" cy="5261715"/>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0" b="1">
              <a:solidFill>
                <a:schemeClr val="dk1"/>
              </a:solidFill>
              <a:latin typeface="Calibri"/>
              <a:ea typeface="Calibri"/>
              <a:cs typeface="Calibri"/>
              <a:sym typeface="Calibri"/>
            </a:endParaRPr>
          </a:p>
          <a:p>
            <a:pPr marL="0" marR="0" lvl="0" indent="0" algn="ctr" rtl="0">
              <a:spcBef>
                <a:spcPts val="0"/>
              </a:spcBef>
              <a:spcAft>
                <a:spcPts val="0"/>
              </a:spcAft>
              <a:buNone/>
            </a:pPr>
            <a:endParaRPr sz="60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6000" b="1">
                <a:solidFill>
                  <a:schemeClr val="dk1"/>
                </a:solidFill>
                <a:latin typeface="Calibri"/>
                <a:ea typeface="Calibri"/>
                <a:cs typeface="Calibri"/>
                <a:sym typeface="Calibri"/>
              </a:rPr>
              <a:t>Acknowledgements</a:t>
            </a:r>
            <a:endParaRPr sz="8600" b="1">
              <a:solidFill>
                <a:schemeClr val="dk1"/>
              </a:solidFill>
              <a:latin typeface="Calibri"/>
              <a:ea typeface="Calibri"/>
              <a:cs typeface="Calibri"/>
              <a:sym typeface="Calibri"/>
            </a:endParaRPr>
          </a:p>
          <a:p>
            <a:pPr marL="0" marR="0" lvl="0" indent="0" algn="l" rtl="0">
              <a:spcBef>
                <a:spcPts val="0"/>
              </a:spcBef>
              <a:spcAft>
                <a:spcPts val="0"/>
              </a:spcAft>
              <a:buNone/>
            </a:pPr>
            <a:r>
              <a:rPr lang="en-US" sz="4000">
                <a:solidFill>
                  <a:schemeClr val="dk1"/>
                </a:solidFill>
                <a:latin typeface="Calibri"/>
                <a:ea typeface="Calibri"/>
                <a:cs typeface="Calibri"/>
                <a:sym typeface="Calibri"/>
              </a:rPr>
              <a:t>We would like to thank Amy Lear and Tom Schermerhorn from The Denver Zoo, our teachers Michael Cengia and William Thielke, the Denver Zoo Pale Faced Saki keeper, Jacqueline Rundquist, and Hilda Tresz from the Phoenix Zoo for her ideas and generous help with research on enrichments.</a:t>
            </a:r>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p:txBody>
      </p:sp>
      <p:pic>
        <p:nvPicPr>
          <p:cNvPr id="102" name="Shape 102"/>
          <p:cNvPicPr preferRelativeResize="0"/>
          <p:nvPr/>
        </p:nvPicPr>
        <p:blipFill rotWithShape="1">
          <a:blip r:embed="rId3">
            <a:alphaModFix/>
          </a:blip>
          <a:srcRect/>
          <a:stretch/>
        </p:blipFill>
        <p:spPr>
          <a:xfrm>
            <a:off x="20345400" y="29584650"/>
            <a:ext cx="3181350" cy="3181350"/>
          </a:xfrm>
          <a:prstGeom prst="rect">
            <a:avLst/>
          </a:prstGeom>
          <a:noFill/>
          <a:ln>
            <a:noFill/>
          </a:ln>
        </p:spPr>
      </p:pic>
      <p:sp>
        <p:nvSpPr>
          <p:cNvPr id="103" name="Shape 103"/>
          <p:cNvSpPr txBox="1"/>
          <p:nvPr/>
        </p:nvSpPr>
        <p:spPr>
          <a:xfrm>
            <a:off x="23526750" y="30937200"/>
            <a:ext cx="19678649" cy="78483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4500">
                <a:solidFill>
                  <a:srgbClr val="FFFF00"/>
                </a:solidFill>
                <a:latin typeface="Arial Black"/>
                <a:ea typeface="Arial Black"/>
                <a:cs typeface="Arial Black"/>
                <a:sym typeface="Arial Black"/>
              </a:rPr>
              <a:t>Madison Hoy, Caleb Leialoha, Emiliano Montes, Megan Smith</a:t>
            </a:r>
            <a:endParaRPr sz="4500">
              <a:solidFill>
                <a:srgbClr val="FFFF00"/>
              </a:solidFill>
              <a:latin typeface="Arial Black"/>
              <a:ea typeface="Arial Black"/>
              <a:cs typeface="Arial Black"/>
              <a:sym typeface="Arial Black"/>
            </a:endParaRPr>
          </a:p>
        </p:txBody>
      </p:sp>
      <p:sp>
        <p:nvSpPr>
          <p:cNvPr id="104" name="Shape 104"/>
          <p:cNvSpPr txBox="1"/>
          <p:nvPr/>
        </p:nvSpPr>
        <p:spPr>
          <a:xfrm>
            <a:off x="990600" y="30937200"/>
            <a:ext cx="19202401" cy="7848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500">
                <a:solidFill>
                  <a:schemeClr val="dk1"/>
                </a:solidFill>
                <a:latin typeface="Calibri"/>
                <a:ea typeface="Calibri"/>
                <a:cs typeface="Calibri"/>
                <a:sym typeface="Calibri"/>
              </a:rPr>
              <a:t>Northglenn HS STEM   601 W. 100</a:t>
            </a:r>
            <a:r>
              <a:rPr lang="en-US" sz="4500" baseline="30000">
                <a:solidFill>
                  <a:schemeClr val="dk1"/>
                </a:solidFill>
                <a:latin typeface="Calibri"/>
                <a:ea typeface="Calibri"/>
                <a:cs typeface="Calibri"/>
                <a:sym typeface="Calibri"/>
              </a:rPr>
              <a:t>th</a:t>
            </a:r>
            <a:r>
              <a:rPr lang="en-US" sz="4500">
                <a:solidFill>
                  <a:schemeClr val="dk1"/>
                </a:solidFill>
                <a:latin typeface="Calibri"/>
                <a:ea typeface="Calibri"/>
                <a:cs typeface="Calibri"/>
                <a:sym typeface="Calibri"/>
              </a:rPr>
              <a:t> Place  Northglenn, CO 80260</a:t>
            </a:r>
            <a:endParaRPr sz="4500">
              <a:solidFill>
                <a:schemeClr val="dk1"/>
              </a:solidFill>
              <a:latin typeface="Calibri"/>
              <a:ea typeface="Calibri"/>
              <a:cs typeface="Calibri"/>
              <a:sym typeface="Calibri"/>
            </a:endParaRPr>
          </a:p>
        </p:txBody>
      </p:sp>
      <p:sp>
        <p:nvSpPr>
          <p:cNvPr id="105" name="Shape 105"/>
          <p:cNvSpPr/>
          <p:nvPr/>
        </p:nvSpPr>
        <p:spPr>
          <a:xfrm>
            <a:off x="29556075" y="27785650"/>
            <a:ext cx="13829700" cy="27186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a:solidFill>
                  <a:schemeClr val="dk1"/>
                </a:solidFill>
                <a:latin typeface="Calibri"/>
                <a:ea typeface="Calibri"/>
                <a:cs typeface="Calibri"/>
                <a:sym typeface="Calibri"/>
              </a:rPr>
              <a:t>References</a:t>
            </a:r>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Grubich, N. (n.d.). Pithecia pithecia (Guianan saki). Retrieved December 04, 2017, from http://animaldiversity.org/accounts/Pithecia_pithecia/</a:t>
            </a:r>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Pale-headed saki monkey. (2017, May 04). Retrieved December 04, 2017, from https://nationalzoo.si.edu/animals/pale-headed-saki-monkey</a:t>
            </a:r>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Saki Monkeys - Small Monkey Facts,Information &amp; Habitat. (n.d.). Retrieved December 04, 2017, from https://animalcorner.co.uk/animals/saki-monkeys/</a:t>
            </a:r>
            <a:endParaRPr sz="2000" b="1">
              <a:solidFill>
                <a:schemeClr val="dk1"/>
              </a:solidFill>
              <a:latin typeface="Calibri"/>
              <a:ea typeface="Calibri"/>
              <a:cs typeface="Calibri"/>
              <a:sym typeface="Calibri"/>
            </a:endParaRPr>
          </a:p>
        </p:txBody>
      </p:sp>
      <p:sp>
        <p:nvSpPr>
          <p:cNvPr id="106" name="Shape 106" descr="https://lh4.googleusercontent.com/m8M2GEniYDPtHSae91zqQl6m3rBIJUqJF2JsLwehhAVhNtiK1Lp0kxG2eogda1q3iO7uj5_QHgncSBCDSIxPoQng4Cxewb8iVMSTH2SFmyJ3eRMad9rix-h3aCBY_DHj6eSjNm_M"/>
          <p:cNvSpPr/>
          <p:nvPr/>
        </p:nvSpPr>
        <p:spPr>
          <a:xfrm>
            <a:off x="184150" y="-1287463"/>
            <a:ext cx="5943600" cy="31623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8600">
              <a:solidFill>
                <a:schemeClr val="dk1"/>
              </a:solidFill>
              <a:latin typeface="Calibri"/>
              <a:ea typeface="Calibri"/>
              <a:cs typeface="Calibri"/>
              <a:sym typeface="Calibri"/>
            </a:endParaRPr>
          </a:p>
        </p:txBody>
      </p:sp>
      <p:pic>
        <p:nvPicPr>
          <p:cNvPr id="107" name="Shape 107" descr="https://lh4.googleusercontent.com/08Bu4iJ9obOnrQ1BQo1TNgMrEmZ4khxPaN5ZSqyRJ3fZM7rLCN5XD9arRzaQF9jvMal5emspRbMOlflTvTLR0UUWwh4KEtDE7lU150J7C40x4uBY577WUrTF5xLJXkjAmYgbWl3l"/>
          <p:cNvPicPr preferRelativeResize="0"/>
          <p:nvPr/>
        </p:nvPicPr>
        <p:blipFill rotWithShape="1">
          <a:blip r:embed="rId4">
            <a:alphaModFix/>
          </a:blip>
          <a:srcRect/>
          <a:stretch/>
        </p:blipFill>
        <p:spPr>
          <a:xfrm>
            <a:off x="38252400" y="746530"/>
            <a:ext cx="4133850" cy="4133850"/>
          </a:xfrm>
          <a:prstGeom prst="rect">
            <a:avLst/>
          </a:prstGeom>
          <a:noFill/>
          <a:ln>
            <a:noFill/>
          </a:ln>
        </p:spPr>
      </p:pic>
      <p:pic>
        <p:nvPicPr>
          <p:cNvPr id="108" name="Shape 108" descr="https://lh5.googleusercontent.com/K_DVyASwzdKHM0-f1u5LOkYl4rhQV5-wd3kU6kXsIrRJ3d-igRd_uEEahRmuG4c9e_Gh8gR08NFIUuRscc5qpJ_xBrAcexq9o9wS0PIEGzorhcWD7xy5rIQthpgGVF3Lq1E9isCz"/>
          <p:cNvPicPr preferRelativeResize="0"/>
          <p:nvPr/>
        </p:nvPicPr>
        <p:blipFill rotWithShape="1">
          <a:blip r:embed="rId5">
            <a:alphaModFix/>
          </a:blip>
          <a:srcRect l="40621" t="2132" r="1913" b="8278"/>
          <a:stretch/>
        </p:blipFill>
        <p:spPr>
          <a:xfrm>
            <a:off x="34337299" y="12351025"/>
            <a:ext cx="8294599" cy="3232725"/>
          </a:xfrm>
          <a:prstGeom prst="rect">
            <a:avLst/>
          </a:prstGeom>
          <a:noFill/>
          <a:ln>
            <a:noFill/>
          </a:ln>
        </p:spPr>
      </p:pic>
      <p:pic>
        <p:nvPicPr>
          <p:cNvPr id="109" name="Shape 109" descr="https://lh4.googleusercontent.com/CHcNE0_AURlWYfLNv8qZyJSwcb3QFalWEuYbKYMFHjomPSOjJsNdyUHYS3bqIY_zSUf55pbKs2FjcoUgQYbQYDRfQHvmsw5aTaXHF3zOfkA1TOdiU4I5CE9ZjWtLgKxH6J7XEiby"/>
          <p:cNvPicPr preferRelativeResize="0"/>
          <p:nvPr/>
        </p:nvPicPr>
        <p:blipFill rotWithShape="1">
          <a:blip r:embed="rId6">
            <a:alphaModFix/>
          </a:blip>
          <a:srcRect l="2023" t="1249" r="1244" b="2244"/>
          <a:stretch/>
        </p:blipFill>
        <p:spPr>
          <a:xfrm>
            <a:off x="15225891" y="5261402"/>
            <a:ext cx="14032430" cy="10036232"/>
          </a:xfrm>
          <a:prstGeom prst="rect">
            <a:avLst/>
          </a:prstGeom>
          <a:noFill/>
          <a:ln>
            <a:noFill/>
          </a:ln>
        </p:spPr>
      </p:pic>
      <p:pic>
        <p:nvPicPr>
          <p:cNvPr id="110" name="Shape 110" title="Chart"/>
          <p:cNvPicPr preferRelativeResize="0"/>
          <p:nvPr/>
        </p:nvPicPr>
        <p:blipFill rotWithShape="1">
          <a:blip r:embed="rId7">
            <a:alphaModFix/>
          </a:blip>
          <a:srcRect l="2707" t="4377" r="2640" b="4614"/>
          <a:stretch/>
        </p:blipFill>
        <p:spPr>
          <a:xfrm>
            <a:off x="29601225" y="17085100"/>
            <a:ext cx="7576068" cy="4504225"/>
          </a:xfrm>
          <a:prstGeom prst="rect">
            <a:avLst/>
          </a:prstGeom>
          <a:noFill/>
          <a:ln>
            <a:noFill/>
          </a:ln>
        </p:spPr>
      </p:pic>
      <p:pic>
        <p:nvPicPr>
          <p:cNvPr id="111" name="Shape 111" title="Chart"/>
          <p:cNvPicPr preferRelativeResize="0"/>
          <p:nvPr/>
        </p:nvPicPr>
        <p:blipFill rotWithShape="1">
          <a:blip r:embed="rId8">
            <a:alphaModFix/>
          </a:blip>
          <a:srcRect l="2984" t="3771" r="2853" b="3781"/>
          <a:stretch/>
        </p:blipFill>
        <p:spPr>
          <a:xfrm>
            <a:off x="29600125" y="22065000"/>
            <a:ext cx="7419138" cy="4504225"/>
          </a:xfrm>
          <a:prstGeom prst="rect">
            <a:avLst/>
          </a:prstGeom>
          <a:noFill/>
          <a:ln>
            <a:noFill/>
          </a:ln>
        </p:spPr>
      </p:pic>
      <p:pic>
        <p:nvPicPr>
          <p:cNvPr id="112" name="Shape 112" title="Chart"/>
          <p:cNvPicPr preferRelativeResize="0"/>
          <p:nvPr/>
        </p:nvPicPr>
        <p:blipFill rotWithShape="1">
          <a:blip r:embed="rId9">
            <a:alphaModFix/>
          </a:blip>
          <a:srcRect l="2644" t="5044" r="23060" b="5044"/>
          <a:stretch/>
        </p:blipFill>
        <p:spPr>
          <a:xfrm>
            <a:off x="37347525" y="17175200"/>
            <a:ext cx="5943600" cy="4448021"/>
          </a:xfrm>
          <a:prstGeom prst="rect">
            <a:avLst/>
          </a:prstGeom>
          <a:noFill/>
          <a:ln>
            <a:noFill/>
          </a:ln>
        </p:spPr>
      </p:pic>
      <p:pic>
        <p:nvPicPr>
          <p:cNvPr id="113" name="Shape 113" title="Chart"/>
          <p:cNvPicPr preferRelativeResize="0"/>
          <p:nvPr/>
        </p:nvPicPr>
        <p:blipFill rotWithShape="1">
          <a:blip r:embed="rId10">
            <a:alphaModFix/>
          </a:blip>
          <a:srcRect l="2838" t="4989" r="23235" b="4455"/>
          <a:stretch/>
        </p:blipFill>
        <p:spPr>
          <a:xfrm>
            <a:off x="37347523" y="22066102"/>
            <a:ext cx="5943600" cy="4502011"/>
          </a:xfrm>
          <a:prstGeom prst="rect">
            <a:avLst/>
          </a:prstGeom>
          <a:noFill/>
          <a:ln>
            <a:noFill/>
          </a:ln>
        </p:spPr>
      </p:pic>
      <p:pic>
        <p:nvPicPr>
          <p:cNvPr id="114" name="Shape 114"/>
          <p:cNvPicPr preferRelativeResize="0"/>
          <p:nvPr/>
        </p:nvPicPr>
        <p:blipFill rotWithShape="1">
          <a:blip r:embed="rId11">
            <a:alphaModFix/>
          </a:blip>
          <a:srcRect l="6194" t="18178" r="4551" b="4133"/>
          <a:stretch/>
        </p:blipFill>
        <p:spPr>
          <a:xfrm>
            <a:off x="29986663" y="12421425"/>
            <a:ext cx="3622299" cy="31623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689</Words>
  <Application>Microsoft Office PowerPoint</Application>
  <PresentationFormat>Custom</PresentationFormat>
  <Paragraphs>65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Arial</vt:lpstr>
      <vt:lpstr>Arial Black</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Caleb Stevens-Leialoha</dc:creator>
  <cp:lastModifiedBy>Caleb Stevens-Leialoha</cp:lastModifiedBy>
  <cp:revision>2</cp:revision>
  <dcterms:modified xsi:type="dcterms:W3CDTF">2018-04-26T19:58:01Z</dcterms:modified>
</cp:coreProperties>
</file>