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7010400" cy="92964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58" autoAdjust="0"/>
  </p:normalViewPr>
  <p:slideViewPr>
    <p:cSldViewPr>
      <p:cViewPr varScale="1">
        <p:scale>
          <a:sx n="14" d="100"/>
          <a:sy n="14" d="100"/>
        </p:scale>
        <p:origin x="654" y="11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218-13B9-4B8E-B7FF-03A943F5740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8DB2-A1CA-451C-8EF8-AD3D77851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4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218-13B9-4B8E-B7FF-03A943F5740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8DB2-A1CA-451C-8EF8-AD3D77851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0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218-13B9-4B8E-B7FF-03A943F5740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8DB2-A1CA-451C-8EF8-AD3D77851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218-13B9-4B8E-B7FF-03A943F5740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8DB2-A1CA-451C-8EF8-AD3D77851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5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218-13B9-4B8E-B7FF-03A943F5740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8DB2-A1CA-451C-8EF8-AD3D77851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5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218-13B9-4B8E-B7FF-03A943F5740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8DB2-A1CA-451C-8EF8-AD3D77851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81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218-13B9-4B8E-B7FF-03A943F5740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8DB2-A1CA-451C-8EF8-AD3D77851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29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218-13B9-4B8E-B7FF-03A943F5740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8DB2-A1CA-451C-8EF8-AD3D77851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1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218-13B9-4B8E-B7FF-03A943F5740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8DB2-A1CA-451C-8EF8-AD3D77851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68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218-13B9-4B8E-B7FF-03A943F5740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8DB2-A1CA-451C-8EF8-AD3D77851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218-13B9-4B8E-B7FF-03A943F5740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28DB2-A1CA-451C-8EF8-AD3D77851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2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1218-13B9-4B8E-B7FF-03A943F57409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28DB2-A1CA-451C-8EF8-AD3D77851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0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838200"/>
            <a:ext cx="42672000" cy="76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30861000"/>
            <a:ext cx="42672000" cy="762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4267200"/>
            <a:ext cx="42672000" cy="3810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315575" y="1666964"/>
            <a:ext cx="2324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 Black" panose="020B0A04020102020204" pitchFamily="34" charset="0"/>
              </a:rPr>
              <a:t>Title</a:t>
            </a:r>
            <a:endParaRPr lang="en-US" sz="7200" dirty="0"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2867293"/>
            <a:ext cx="42138600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 Black" panose="020B0A04020102020204" pitchFamily="34" charset="0"/>
              </a:rPr>
              <a:t>Problem Statement</a:t>
            </a:r>
            <a:endParaRPr lang="en-US" sz="6000" dirty="0"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57300" y="5105400"/>
            <a:ext cx="13563600" cy="609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Purpose/Introduction</a:t>
            </a:r>
            <a:endParaRPr lang="en-US" sz="6000" b="1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57300" y="11811000"/>
            <a:ext cx="13563600" cy="8839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Background/Literature review</a:t>
            </a:r>
            <a:endParaRPr lang="en-US" sz="6000" b="1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57300" y="21717000"/>
            <a:ext cx="13563600" cy="845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Methodology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506700" y="5105400"/>
            <a:ext cx="13563600" cy="1554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Prototype</a:t>
            </a:r>
          </a:p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Wireframe</a:t>
            </a:r>
          </a:p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Pictures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506700" y="21717000"/>
            <a:ext cx="13563600" cy="845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Analysis</a:t>
            </a:r>
            <a:endParaRPr lang="en-US" sz="6000" b="1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698950" y="5105400"/>
            <a:ext cx="13563600" cy="609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Design Process and Next Steps</a:t>
            </a:r>
            <a:endParaRPr lang="en-US" sz="6000" b="1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698950" y="11810999"/>
            <a:ext cx="13563600" cy="107158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Results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698950" y="23088600"/>
            <a:ext cx="13563600" cy="518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Acknowledgements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5400" y="29584650"/>
            <a:ext cx="3181350" cy="318135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3526750" y="30937200"/>
            <a:ext cx="1967865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5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Team Members’ Names</a:t>
            </a:r>
            <a:endParaRPr lang="en-US" sz="45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0600" y="30937200"/>
            <a:ext cx="19202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latin typeface="+mj-lt"/>
              </a:rPr>
              <a:t>Northglenn HS STEM   601 W. 100</a:t>
            </a:r>
            <a:r>
              <a:rPr lang="en-US" sz="4500" baseline="30000" dirty="0" smtClean="0">
                <a:latin typeface="+mj-lt"/>
              </a:rPr>
              <a:t>th</a:t>
            </a:r>
            <a:r>
              <a:rPr lang="en-US" sz="4500" dirty="0" smtClean="0">
                <a:latin typeface="+mj-lt"/>
              </a:rPr>
              <a:t> Place  Northglenn, CO 80260</a:t>
            </a:r>
            <a:endParaRPr lang="en-US" sz="4500" dirty="0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698950" y="28936950"/>
            <a:ext cx="13563600" cy="12382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References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033200" y="1364760"/>
            <a:ext cx="3124200" cy="30447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URL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for 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More info</a:t>
            </a:r>
          </a:p>
        </p:txBody>
      </p:sp>
    </p:spTree>
    <p:extLst>
      <p:ext uri="{BB962C8B-B14F-4D97-AF65-F5344CB8AC3E}">
        <p14:creationId xmlns:p14="http://schemas.microsoft.com/office/powerpoint/2010/main" val="136446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39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.;Kerry Glenn</dc:creator>
  <cp:lastModifiedBy>William Thielke</cp:lastModifiedBy>
  <cp:revision>9</cp:revision>
  <cp:lastPrinted>2014-09-11T15:42:14Z</cp:lastPrinted>
  <dcterms:created xsi:type="dcterms:W3CDTF">2014-09-11T15:15:49Z</dcterms:created>
  <dcterms:modified xsi:type="dcterms:W3CDTF">2018-03-15T18:56:24Z</dcterms:modified>
</cp:coreProperties>
</file>