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43891200" cy="32918400"/>
  <p:notesSz cx="7010400" cy="9296400"/>
  <p:embeddedFontLst>
    <p:embeddedFont>
      <p:font typeface="Arial Black" panose="020B0A04020102020204" pitchFamily="34" charset="0"/>
      <p:regular r:id="rId4"/>
      <p:bold r:id="rId5"/>
    </p:embeddedFont>
    <p:embeddedFont>
      <p:font typeface="Calibri" panose="020F0502020204030204" pitchFamily="34" charset="0"/>
      <p:regular r:id="rId6"/>
      <p:bold r:id="rId7"/>
      <p:italic r:id="rId8"/>
      <p:boldItalic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3" d="100"/>
          <a:sy n="23" d="100"/>
        </p:scale>
        <p:origin x="1626" y="6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viewProps" Target="viewProps.xml"/><Relationship Id="rId5" Type="http://schemas.openxmlformats.org/officeDocument/2006/relationships/font" Target="fonts/font2.fntdata"/><Relationship Id="rId10" Type="http://schemas.openxmlformats.org/officeDocument/2006/relationships/presProps" Target="presProps.xml"/><Relationship Id="rId4" Type="http://schemas.openxmlformats.org/officeDocument/2006/relationships/font" Target="fonts/font1.fntdata"/><Relationship Id="rId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68625" y="697225"/>
            <a:ext cx="467382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291840" y="10226042"/>
            <a:ext cx="37307519" cy="705612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Shape 13"/>
          <p:cNvSpPr txBox="1">
            <a:spLocks noGrp="1"/>
          </p:cNvSpPr>
          <p:nvPr>
            <p:ph type="subTitle" idx="1"/>
          </p:nvPr>
        </p:nvSpPr>
        <p:spPr>
          <a:xfrm>
            <a:off x="6583680" y="18653759"/>
            <a:ext cx="30723839" cy="8412480"/>
          </a:xfrm>
          <a:prstGeom prst="rect">
            <a:avLst/>
          </a:prstGeom>
          <a:noFill/>
          <a:ln>
            <a:noFill/>
          </a:ln>
        </p:spPr>
        <p:txBody>
          <a:bodyPr spcFirstLastPara="1" wrap="square" lIns="91425" tIns="91425" rIns="91425" bIns="91425" anchor="t" anchorCtr="0"/>
          <a:lstStyle>
            <a:lvl1pPr marR="0" lvl="0" algn="ctr" rtl="0">
              <a:spcBef>
                <a:spcPts val="3080"/>
              </a:spcBef>
              <a:spcAft>
                <a:spcPts val="0"/>
              </a:spcAft>
              <a:buClr>
                <a:srgbClr val="888888"/>
              </a:buClr>
              <a:buSzPts val="15400"/>
              <a:buFont typeface="Arial"/>
              <a:buNone/>
              <a:defRPr sz="15400" b="0" i="0" u="none" strike="noStrike" cap="none">
                <a:solidFill>
                  <a:srgbClr val="888888"/>
                </a:solidFill>
                <a:latin typeface="Calibri"/>
                <a:ea typeface="Calibri"/>
                <a:cs typeface="Calibri"/>
                <a:sym typeface="Calibri"/>
              </a:defRPr>
            </a:lvl1pPr>
            <a:lvl2pPr marR="0" lvl="1" algn="ctr" rtl="0">
              <a:spcBef>
                <a:spcPts val="2680"/>
              </a:spcBef>
              <a:spcAft>
                <a:spcPts val="0"/>
              </a:spcAft>
              <a:buClr>
                <a:srgbClr val="888888"/>
              </a:buClr>
              <a:buSzPts val="13400"/>
              <a:buFont typeface="Arial"/>
              <a:buNone/>
              <a:defRPr sz="13400" b="0" i="0" u="none" strike="noStrike" cap="none">
                <a:solidFill>
                  <a:srgbClr val="888888"/>
                </a:solidFill>
                <a:latin typeface="Calibri"/>
                <a:ea typeface="Calibri"/>
                <a:cs typeface="Calibri"/>
                <a:sym typeface="Calibri"/>
              </a:defRPr>
            </a:lvl2pPr>
            <a:lvl3pPr marR="0" lvl="2" algn="ctr" rtl="0">
              <a:spcBef>
                <a:spcPts val="2300"/>
              </a:spcBef>
              <a:spcAft>
                <a:spcPts val="0"/>
              </a:spcAft>
              <a:buClr>
                <a:srgbClr val="888888"/>
              </a:buClr>
              <a:buSzPts val="11500"/>
              <a:buFont typeface="Arial"/>
              <a:buNone/>
              <a:defRPr sz="11500" b="0" i="0" u="none" strike="noStrike" cap="none">
                <a:solidFill>
                  <a:srgbClr val="888888"/>
                </a:solidFill>
                <a:latin typeface="Calibri"/>
                <a:ea typeface="Calibri"/>
                <a:cs typeface="Calibri"/>
                <a:sym typeface="Calibri"/>
              </a:defRPr>
            </a:lvl3pPr>
            <a:lvl4pPr marR="0" lvl="3"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4pPr>
            <a:lvl5pPr marR="0" lvl="4"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5pPr>
            <a:lvl6pPr marR="0" lvl="5"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6pPr>
            <a:lvl7pPr marR="0" lvl="6"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7pPr>
            <a:lvl8pPr marR="0" lvl="7"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8pPr>
            <a:lvl9pPr marR="0" lvl="8" algn="ctr"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b="0" i="0" u="none" strike="noStrike" cap="none">
                <a:solidFill>
                  <a:srgbClr val="888888"/>
                </a:solidFill>
                <a:latin typeface="Calibri"/>
                <a:ea typeface="Calibri"/>
                <a:cs typeface="Calibri"/>
                <a:sym typeface="Calibri"/>
              </a:defRPr>
            </a:lvl1pPr>
            <a:lvl2pPr marL="0" marR="0" lvl="1" indent="0" algn="r" rtl="0">
              <a:spcBef>
                <a:spcPts val="0"/>
              </a:spcBef>
              <a:buNone/>
              <a:defRPr sz="5800" b="0" i="0" u="none" strike="noStrike" cap="none">
                <a:solidFill>
                  <a:srgbClr val="888888"/>
                </a:solidFill>
                <a:latin typeface="Calibri"/>
                <a:ea typeface="Calibri"/>
                <a:cs typeface="Calibri"/>
                <a:sym typeface="Calibri"/>
              </a:defRPr>
            </a:lvl2pPr>
            <a:lvl3pPr marL="0" marR="0" lvl="2" indent="0" algn="r" rtl="0">
              <a:spcBef>
                <a:spcPts val="0"/>
              </a:spcBef>
              <a:buNone/>
              <a:defRPr sz="5800" b="0" i="0" u="none" strike="noStrike" cap="none">
                <a:solidFill>
                  <a:srgbClr val="888888"/>
                </a:solidFill>
                <a:latin typeface="Calibri"/>
                <a:ea typeface="Calibri"/>
                <a:cs typeface="Calibri"/>
                <a:sym typeface="Calibri"/>
              </a:defRPr>
            </a:lvl3pPr>
            <a:lvl4pPr marL="0" marR="0" lvl="3" indent="0" algn="r" rtl="0">
              <a:spcBef>
                <a:spcPts val="0"/>
              </a:spcBef>
              <a:buNone/>
              <a:defRPr sz="5800" b="0" i="0" u="none" strike="noStrike" cap="none">
                <a:solidFill>
                  <a:srgbClr val="888888"/>
                </a:solidFill>
                <a:latin typeface="Calibri"/>
                <a:ea typeface="Calibri"/>
                <a:cs typeface="Calibri"/>
                <a:sym typeface="Calibri"/>
              </a:defRPr>
            </a:lvl4pPr>
            <a:lvl5pPr marL="0" marR="0" lvl="4" indent="0" algn="r" rtl="0">
              <a:spcBef>
                <a:spcPts val="0"/>
              </a:spcBef>
              <a:buNone/>
              <a:defRPr sz="5800" b="0" i="0" u="none" strike="noStrike" cap="none">
                <a:solidFill>
                  <a:srgbClr val="888888"/>
                </a:solidFill>
                <a:latin typeface="Calibri"/>
                <a:ea typeface="Calibri"/>
                <a:cs typeface="Calibri"/>
                <a:sym typeface="Calibri"/>
              </a:defRPr>
            </a:lvl5pPr>
            <a:lvl6pPr marL="0" marR="0" lvl="5" indent="0" algn="r" rtl="0">
              <a:spcBef>
                <a:spcPts val="0"/>
              </a:spcBef>
              <a:buNone/>
              <a:defRPr sz="5800" b="0" i="0" u="none" strike="noStrike" cap="none">
                <a:solidFill>
                  <a:srgbClr val="888888"/>
                </a:solidFill>
                <a:latin typeface="Calibri"/>
                <a:ea typeface="Calibri"/>
                <a:cs typeface="Calibri"/>
                <a:sym typeface="Calibri"/>
              </a:defRPr>
            </a:lvl6pPr>
            <a:lvl7pPr marL="0" marR="0" lvl="6" indent="0" algn="r" rtl="0">
              <a:spcBef>
                <a:spcPts val="0"/>
              </a:spcBef>
              <a:buNone/>
              <a:defRPr sz="5800" b="0" i="0" u="none" strike="noStrike" cap="none">
                <a:solidFill>
                  <a:srgbClr val="888888"/>
                </a:solidFill>
                <a:latin typeface="Calibri"/>
                <a:ea typeface="Calibri"/>
                <a:cs typeface="Calibri"/>
                <a:sym typeface="Calibri"/>
              </a:defRPr>
            </a:lvl7pPr>
            <a:lvl8pPr marL="0" marR="0" lvl="7" indent="0" algn="r" rtl="0">
              <a:spcBef>
                <a:spcPts val="0"/>
              </a:spcBef>
              <a:buNone/>
              <a:defRPr sz="5800" b="0" i="0" u="none" strike="noStrike" cap="none">
                <a:solidFill>
                  <a:srgbClr val="888888"/>
                </a:solidFill>
                <a:latin typeface="Calibri"/>
                <a:ea typeface="Calibri"/>
                <a:cs typeface="Calibri"/>
                <a:sym typeface="Calibri"/>
              </a:defRPr>
            </a:lvl8pPr>
            <a:lvl9pPr marL="0" marR="0" lvl="8" indent="0" algn="r" rtl="0">
              <a:spcBef>
                <a:spcPts val="0"/>
              </a:spcBef>
              <a:buNone/>
              <a:defRPr sz="58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0" name="Shape 70"/>
          <p:cNvSpPr txBox="1">
            <a:spLocks noGrp="1"/>
          </p:cNvSpPr>
          <p:nvPr>
            <p:ph type="body" idx="1"/>
          </p:nvPr>
        </p:nvSpPr>
        <p:spPr>
          <a:xfrm rot="5400000">
            <a:off x="11083290" y="-1207767"/>
            <a:ext cx="21724621" cy="3950208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09034586" y="50032921"/>
            <a:ext cx="134820660" cy="4740401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6" name="Shape 76"/>
          <p:cNvSpPr txBox="1">
            <a:spLocks noGrp="1"/>
          </p:cNvSpPr>
          <p:nvPr>
            <p:ph type="body" idx="1"/>
          </p:nvPr>
        </p:nvSpPr>
        <p:spPr>
          <a:xfrm rot="5400000">
            <a:off x="13860789" y="2994661"/>
            <a:ext cx="134820660" cy="141480537"/>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Shape 19"/>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2" y="21153122"/>
            <a:ext cx="37307519" cy="653796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19200"/>
              <a:buFont typeface="Calibri"/>
              <a:buNone/>
              <a:defRPr sz="192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3467102" y="13952225"/>
            <a:ext cx="37307519" cy="7200898"/>
          </a:xfrm>
          <a:prstGeom prst="rect">
            <a:avLst/>
          </a:prstGeom>
          <a:noFill/>
          <a:ln>
            <a:noFill/>
          </a:ln>
        </p:spPr>
        <p:txBody>
          <a:bodyPr spcFirstLastPara="1" wrap="square" lIns="91425" tIns="91425" rIns="91425" bIns="91425" anchor="b" anchorCtr="0"/>
          <a:lstStyle>
            <a:lvl1pPr marL="457200" marR="0" lvl="0" indent="-228600" algn="l" rtl="0">
              <a:spcBef>
                <a:spcPts val="1920"/>
              </a:spcBef>
              <a:spcAft>
                <a:spcPts val="0"/>
              </a:spcAft>
              <a:buClr>
                <a:srgbClr val="888888"/>
              </a:buClr>
              <a:buSzPts val="9600"/>
              <a:buFont typeface="Arial"/>
              <a:buNone/>
              <a:defRPr sz="9600" b="0" i="0" u="none" strike="noStrike" cap="none">
                <a:solidFill>
                  <a:srgbClr val="888888"/>
                </a:solidFill>
                <a:latin typeface="Calibri"/>
                <a:ea typeface="Calibri"/>
                <a:cs typeface="Calibri"/>
                <a:sym typeface="Calibri"/>
              </a:defRPr>
            </a:lvl1pPr>
            <a:lvl2pPr marL="914400" marR="0" lvl="1" indent="-228600" algn="l" rtl="0">
              <a:spcBef>
                <a:spcPts val="1720"/>
              </a:spcBef>
              <a:spcAft>
                <a:spcPts val="0"/>
              </a:spcAft>
              <a:buClr>
                <a:srgbClr val="888888"/>
              </a:buClr>
              <a:buSzPts val="8600"/>
              <a:buFont typeface="Arial"/>
              <a:buNone/>
              <a:defRPr sz="8600" b="0" i="0" u="none" strike="noStrike" cap="none">
                <a:solidFill>
                  <a:srgbClr val="888888"/>
                </a:solidFill>
                <a:latin typeface="Calibri"/>
                <a:ea typeface="Calibri"/>
                <a:cs typeface="Calibri"/>
                <a:sym typeface="Calibri"/>
              </a:defRPr>
            </a:lvl2pPr>
            <a:lvl3pPr marL="1371600" marR="0" lvl="2" indent="-228600" algn="l" rtl="0">
              <a:spcBef>
                <a:spcPts val="1540"/>
              </a:spcBef>
              <a:spcAft>
                <a:spcPts val="0"/>
              </a:spcAft>
              <a:buClr>
                <a:srgbClr val="888888"/>
              </a:buClr>
              <a:buSzPts val="7700"/>
              <a:buFont typeface="Arial"/>
              <a:buNone/>
              <a:defRPr sz="7700" b="0" i="0" u="none" strike="noStrike" cap="none">
                <a:solidFill>
                  <a:srgbClr val="888888"/>
                </a:solidFill>
                <a:latin typeface="Calibri"/>
                <a:ea typeface="Calibri"/>
                <a:cs typeface="Calibri"/>
                <a:sym typeface="Calibri"/>
              </a:defRPr>
            </a:lvl3pPr>
            <a:lvl4pPr marL="1828800" marR="0" lvl="3"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4pPr>
            <a:lvl5pPr marL="2286000" marR="0" lvl="4"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5pPr>
            <a:lvl6pPr marL="2743200" marR="0" lvl="5"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6pPr>
            <a:lvl7pPr marL="3200400" marR="0" lvl="6"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7pPr>
            <a:lvl8pPr marL="3657600" marR="0" lvl="7"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8pPr>
            <a:lvl9pPr marL="4114800" marR="0" lvl="8" indent="-228600" algn="l" rtl="0">
              <a:spcBef>
                <a:spcPts val="1340"/>
              </a:spcBef>
              <a:spcAft>
                <a:spcPts val="0"/>
              </a:spcAft>
              <a:buClr>
                <a:srgbClr val="888888"/>
              </a:buClr>
              <a:buSzPts val="6700"/>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 name="Shape 31"/>
          <p:cNvSpPr txBox="1">
            <a:spLocks noGrp="1"/>
          </p:cNvSpPr>
          <p:nvPr>
            <p:ph type="body" idx="1"/>
          </p:nvPr>
        </p:nvSpPr>
        <p:spPr>
          <a:xfrm>
            <a:off x="10530842" y="36865559"/>
            <a:ext cx="94442282" cy="104279697"/>
          </a:xfrm>
          <a:prstGeom prst="rect">
            <a:avLst/>
          </a:prstGeom>
          <a:noFill/>
          <a:ln>
            <a:noFill/>
          </a:ln>
        </p:spPr>
        <p:txBody>
          <a:bodyPr spcFirstLastPara="1" wrap="square" lIns="91425" tIns="91425" rIns="91425" bIns="91425" anchor="t" anchorCtr="0"/>
          <a:lstStyle>
            <a:lvl1pPr marL="457200" marR="0" lvl="0"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105704638" y="36865559"/>
            <a:ext cx="94442282" cy="104279697"/>
          </a:xfrm>
          <a:prstGeom prst="rect">
            <a:avLst/>
          </a:prstGeom>
          <a:noFill/>
          <a:ln>
            <a:noFill/>
          </a:ln>
        </p:spPr>
        <p:txBody>
          <a:bodyPr spcFirstLastPara="1" wrap="square" lIns="91425" tIns="91425" rIns="91425" bIns="91425" anchor="t" anchorCtr="0"/>
          <a:lstStyle>
            <a:lvl1pPr marL="457200" marR="0" lvl="0"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1pPr>
            <a:lvl2pPr marL="914400" marR="0" lvl="1"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2pPr>
            <a:lvl3pPr marL="1371600" marR="0" lvl="2"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3pPr>
            <a:lvl4pPr marL="1828800" marR="0" lvl="3"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4pPr>
            <a:lvl5pPr marL="2286000" marR="0" lvl="4"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5pPr>
            <a:lvl6pPr marL="2743200" marR="0" lvl="5"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6pPr>
            <a:lvl7pPr marL="3200400" marR="0" lvl="6"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7pPr>
            <a:lvl8pPr marL="3657600" marR="0" lvl="7"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8pPr>
            <a:lvl9pPr marL="4114800" marR="0" lvl="8"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Shape 38"/>
          <p:cNvSpPr txBox="1">
            <a:spLocks noGrp="1"/>
          </p:cNvSpPr>
          <p:nvPr>
            <p:ph type="body" idx="1"/>
          </p:nvPr>
        </p:nvSpPr>
        <p:spPr>
          <a:xfrm>
            <a:off x="2194560" y="7368542"/>
            <a:ext cx="19392902" cy="3070858"/>
          </a:xfrm>
          <a:prstGeom prst="rect">
            <a:avLst/>
          </a:prstGeom>
          <a:noFill/>
          <a:ln>
            <a:noFill/>
          </a:ln>
        </p:spPr>
        <p:txBody>
          <a:bodyPr spcFirstLastPara="1" wrap="square" lIns="91425" tIns="91425" rIns="91425" bIns="91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0" y="10439400"/>
            <a:ext cx="19392902" cy="18966182"/>
          </a:xfrm>
          <a:prstGeom prst="rect">
            <a:avLst/>
          </a:prstGeom>
          <a:noFill/>
          <a:ln>
            <a:noFill/>
          </a:ln>
        </p:spPr>
        <p:txBody>
          <a:bodyPr spcFirstLastPara="1" wrap="square" lIns="91425" tIns="91425" rIns="91425" bIns="91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2" y="7368542"/>
            <a:ext cx="19400519" cy="3070858"/>
          </a:xfrm>
          <a:prstGeom prst="rect">
            <a:avLst/>
          </a:prstGeom>
          <a:noFill/>
          <a:ln>
            <a:noFill/>
          </a:ln>
        </p:spPr>
        <p:txBody>
          <a:bodyPr spcFirstLastPara="1" wrap="square" lIns="91425" tIns="91425" rIns="91425" bIns="91425" anchor="b" anchorCtr="0"/>
          <a:lstStyle>
            <a:lvl1pPr marL="457200" marR="0" lvl="0" indent="-228600" algn="l" rtl="0">
              <a:spcBef>
                <a:spcPts val="2300"/>
              </a:spcBef>
              <a:spcAft>
                <a:spcPts val="0"/>
              </a:spcAft>
              <a:buClr>
                <a:schemeClr val="dk1"/>
              </a:buClr>
              <a:buSzPts val="11500"/>
              <a:buFont typeface="Arial"/>
              <a:buNone/>
              <a:defRPr sz="11500" b="1" i="0" u="none" strike="noStrike" cap="none">
                <a:solidFill>
                  <a:schemeClr val="dk1"/>
                </a:solidFill>
                <a:latin typeface="Calibri"/>
                <a:ea typeface="Calibri"/>
                <a:cs typeface="Calibri"/>
                <a:sym typeface="Calibri"/>
              </a:defRPr>
            </a:lvl1pPr>
            <a:lvl2pPr marL="914400" marR="0" lvl="1" indent="-228600" algn="l" rtl="0">
              <a:spcBef>
                <a:spcPts val="1920"/>
              </a:spcBef>
              <a:spcAft>
                <a:spcPts val="0"/>
              </a:spcAft>
              <a:buClr>
                <a:schemeClr val="dk1"/>
              </a:buClr>
              <a:buSzPts val="9600"/>
              <a:buFont typeface="Arial"/>
              <a:buNone/>
              <a:defRPr sz="9600" b="1" i="0" u="none" strike="noStrike" cap="none">
                <a:solidFill>
                  <a:schemeClr val="dk1"/>
                </a:solidFill>
                <a:latin typeface="Calibri"/>
                <a:ea typeface="Calibri"/>
                <a:cs typeface="Calibri"/>
                <a:sym typeface="Calibri"/>
              </a:defRPr>
            </a:lvl2pPr>
            <a:lvl3pPr marL="1371600" marR="0" lvl="2" indent="-228600" algn="l" rtl="0">
              <a:spcBef>
                <a:spcPts val="1720"/>
              </a:spcBef>
              <a:spcAft>
                <a:spcPts val="0"/>
              </a:spcAft>
              <a:buClr>
                <a:schemeClr val="dk1"/>
              </a:buClr>
              <a:buSzPts val="8600"/>
              <a:buFont typeface="Arial"/>
              <a:buNone/>
              <a:defRPr sz="8600" b="1" i="0" u="none" strike="noStrike" cap="none">
                <a:solidFill>
                  <a:schemeClr val="dk1"/>
                </a:solidFill>
                <a:latin typeface="Calibri"/>
                <a:ea typeface="Calibri"/>
                <a:cs typeface="Calibri"/>
                <a:sym typeface="Calibri"/>
              </a:defRPr>
            </a:lvl3pPr>
            <a:lvl4pPr marL="1828800" marR="0" lvl="3"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4pPr>
            <a:lvl5pPr marL="2286000" marR="0" lvl="4"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5pPr>
            <a:lvl6pPr marL="2743200" marR="0" lvl="5"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6pPr>
            <a:lvl7pPr marL="3200400" marR="0" lvl="6"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7pPr>
            <a:lvl8pPr marL="3657600" marR="0" lvl="7"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8pPr>
            <a:lvl9pPr marL="4114800" marR="0" lvl="8" indent="-228600" algn="l" rtl="0">
              <a:spcBef>
                <a:spcPts val="1540"/>
              </a:spcBef>
              <a:spcAft>
                <a:spcPts val="0"/>
              </a:spcAft>
              <a:buClr>
                <a:schemeClr val="dk1"/>
              </a:buClr>
              <a:buSzPts val="7700"/>
              <a:buFont typeface="Arial"/>
              <a:buNone/>
              <a:defRPr sz="77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2" y="10439400"/>
            <a:ext cx="19400519" cy="18966182"/>
          </a:xfrm>
          <a:prstGeom prst="rect">
            <a:avLst/>
          </a:prstGeom>
          <a:noFill/>
          <a:ln>
            <a:noFill/>
          </a:ln>
        </p:spPr>
        <p:txBody>
          <a:bodyPr spcFirstLastPara="1" wrap="square" lIns="91425" tIns="91425" rIns="91425" bIns="91425" anchor="t" anchorCtr="0"/>
          <a:lstStyle>
            <a:lvl1pPr marL="457200" marR="0" lvl="0"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1pPr>
            <a:lvl2pPr marL="914400" marR="0" lvl="1"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2pPr>
            <a:lvl3pPr marL="1371600" marR="0" lvl="2" indent="-774700" algn="l" rtl="0">
              <a:spcBef>
                <a:spcPts val="1720"/>
              </a:spcBef>
              <a:spcAft>
                <a:spcPts val="0"/>
              </a:spcAft>
              <a:buClr>
                <a:schemeClr val="dk1"/>
              </a:buClr>
              <a:buSzPts val="8600"/>
              <a:buFont typeface="Arial"/>
              <a:buChar char="•"/>
              <a:defRPr sz="8600" b="0" i="0" u="none" strike="noStrike" cap="none">
                <a:solidFill>
                  <a:schemeClr val="dk1"/>
                </a:solidFill>
                <a:latin typeface="Calibri"/>
                <a:ea typeface="Calibri"/>
                <a:cs typeface="Calibri"/>
                <a:sym typeface="Calibri"/>
              </a:defRPr>
            </a:lvl3pPr>
            <a:lvl4pPr marL="1828800" marR="0" lvl="3"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 name="Shape 47"/>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2" cy="557784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6" name="Shape 56"/>
          <p:cNvSpPr txBox="1">
            <a:spLocks noGrp="1"/>
          </p:cNvSpPr>
          <p:nvPr>
            <p:ph type="body" idx="1"/>
          </p:nvPr>
        </p:nvSpPr>
        <p:spPr>
          <a:xfrm>
            <a:off x="17160241" y="1310643"/>
            <a:ext cx="24536399" cy="28094942"/>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3"/>
            <a:ext cx="14439902" cy="22517102"/>
          </a:xfrm>
          <a:prstGeom prst="rect">
            <a:avLst/>
          </a:prstGeom>
          <a:noFill/>
          <a:ln>
            <a:noFill/>
          </a:ln>
        </p:spPr>
        <p:txBody>
          <a:bodyPr spcFirstLastPara="1" wrap="square" lIns="91425" tIns="91425" rIns="91425" bIns="91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60"/>
              </a:spcBef>
              <a:spcAft>
                <a:spcPts val="0"/>
              </a:spcAft>
              <a:buClr>
                <a:schemeClr val="dk1"/>
              </a:buClr>
              <a:buSzPts val="58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80"/>
            <a:ext cx="26334721" cy="2720342"/>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9600"/>
              <a:buFont typeface="Calibri"/>
              <a:buNone/>
              <a:defRPr sz="9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3" name="Shape 63"/>
          <p:cNvSpPr>
            <a:spLocks noGrp="1"/>
          </p:cNvSpPr>
          <p:nvPr>
            <p:ph type="pic" idx="2"/>
          </p:nvPr>
        </p:nvSpPr>
        <p:spPr>
          <a:xfrm>
            <a:off x="8602982" y="2941320"/>
            <a:ext cx="26334721" cy="19751040"/>
          </a:xfrm>
          <a:prstGeom prst="rect">
            <a:avLst/>
          </a:prstGeom>
          <a:noFill/>
          <a:ln>
            <a:noFill/>
          </a:ln>
        </p:spPr>
        <p:txBody>
          <a:bodyPr spcFirstLastPara="1" wrap="square" lIns="91425" tIns="91425" rIns="91425" bIns="91425" anchor="t" anchorCtr="0"/>
          <a:lstStyle>
            <a:lvl1pPr marR="0" lvl="0" algn="l" rtl="0">
              <a:spcBef>
                <a:spcPts val="3080"/>
              </a:spcBef>
              <a:spcAft>
                <a:spcPts val="0"/>
              </a:spcAft>
              <a:buClr>
                <a:schemeClr val="dk1"/>
              </a:buClr>
              <a:buSzPts val="15400"/>
              <a:buFont typeface="Arial"/>
              <a:buNone/>
              <a:defRPr sz="15400" b="0" i="0" u="none" strike="noStrike" cap="none">
                <a:solidFill>
                  <a:schemeClr val="dk1"/>
                </a:solidFill>
                <a:latin typeface="Calibri"/>
                <a:ea typeface="Calibri"/>
                <a:cs typeface="Calibri"/>
                <a:sym typeface="Calibri"/>
              </a:defRPr>
            </a:lvl1pPr>
            <a:lvl2pPr marR="0" lvl="1" algn="l" rtl="0">
              <a:spcBef>
                <a:spcPts val="2680"/>
              </a:spcBef>
              <a:spcAft>
                <a:spcPts val="0"/>
              </a:spcAft>
              <a:buClr>
                <a:schemeClr val="dk1"/>
              </a:buClr>
              <a:buSzPts val="13400"/>
              <a:buFont typeface="Arial"/>
              <a:buNone/>
              <a:defRPr sz="13400" b="0" i="0" u="none" strike="noStrike" cap="none">
                <a:solidFill>
                  <a:schemeClr val="dk1"/>
                </a:solidFill>
                <a:latin typeface="Calibri"/>
                <a:ea typeface="Calibri"/>
                <a:cs typeface="Calibri"/>
                <a:sym typeface="Calibri"/>
              </a:defRPr>
            </a:lvl2pPr>
            <a:lvl3pPr marR="0" lvl="2" algn="l" rtl="0">
              <a:spcBef>
                <a:spcPts val="2300"/>
              </a:spcBef>
              <a:spcAft>
                <a:spcPts val="0"/>
              </a:spcAft>
              <a:buClr>
                <a:schemeClr val="dk1"/>
              </a:buClr>
              <a:buSzPts val="11500"/>
              <a:buFont typeface="Arial"/>
              <a:buNone/>
              <a:defRPr sz="11500" b="0" i="0" u="none" strike="noStrike" cap="none">
                <a:solidFill>
                  <a:schemeClr val="dk1"/>
                </a:solidFill>
                <a:latin typeface="Calibri"/>
                <a:ea typeface="Calibri"/>
                <a:cs typeface="Calibri"/>
                <a:sym typeface="Calibri"/>
              </a:defRPr>
            </a:lvl3pPr>
            <a:lvl4pPr marR="0" lvl="3"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4pPr>
            <a:lvl5pPr marR="0" lvl="4"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5pPr>
            <a:lvl6pPr marR="0" lvl="5"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6pPr>
            <a:lvl7pPr marR="0" lvl="6"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7pPr>
            <a:lvl8pPr marR="0" lvl="7"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8pPr>
            <a:lvl9pPr marR="0" lvl="8" algn="l" rtl="0">
              <a:spcBef>
                <a:spcPts val="1920"/>
              </a:spcBef>
              <a:spcAft>
                <a:spcPts val="0"/>
              </a:spcAft>
              <a:buClr>
                <a:schemeClr val="dk1"/>
              </a:buClr>
              <a:buSzPts val="9600"/>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2"/>
            <a:ext cx="26334721" cy="3863338"/>
          </a:xfrm>
          <a:prstGeom prst="rect">
            <a:avLst/>
          </a:prstGeom>
          <a:noFill/>
          <a:ln>
            <a:noFill/>
          </a:ln>
        </p:spPr>
        <p:txBody>
          <a:bodyPr spcFirstLastPara="1" wrap="square" lIns="91425" tIns="91425" rIns="91425" bIns="91425" anchor="t" anchorCtr="0"/>
          <a:lstStyle>
            <a:lvl1pPr marL="457200" marR="0" lvl="0" indent="-228600" algn="l" rtl="0">
              <a:spcBef>
                <a:spcPts val="1340"/>
              </a:spcBef>
              <a:spcAft>
                <a:spcPts val="0"/>
              </a:spcAft>
              <a:buClr>
                <a:schemeClr val="dk1"/>
              </a:buClr>
              <a:buSzPts val="6700"/>
              <a:buFont typeface="Arial"/>
              <a:buNone/>
              <a:defRPr sz="6700" b="0" i="0" u="none" strike="noStrike" cap="none">
                <a:solidFill>
                  <a:schemeClr val="dk1"/>
                </a:solidFill>
                <a:latin typeface="Calibri"/>
                <a:ea typeface="Calibri"/>
                <a:cs typeface="Calibri"/>
                <a:sym typeface="Calibri"/>
              </a:defRPr>
            </a:lvl1pPr>
            <a:lvl2pPr marL="914400" marR="0" lvl="1" indent="-228600" algn="l" rtl="0">
              <a:spcBef>
                <a:spcPts val="1160"/>
              </a:spcBef>
              <a:spcAft>
                <a:spcPts val="0"/>
              </a:spcAft>
              <a:buClr>
                <a:schemeClr val="dk1"/>
              </a:buClr>
              <a:buSzPts val="5800"/>
              <a:buFont typeface="Arial"/>
              <a:buNone/>
              <a:defRPr sz="5800" b="0" i="0" u="none" strike="noStrike" cap="none">
                <a:solidFill>
                  <a:schemeClr val="dk1"/>
                </a:solidFill>
                <a:latin typeface="Calibri"/>
                <a:ea typeface="Calibri"/>
                <a:cs typeface="Calibri"/>
                <a:sym typeface="Calibri"/>
              </a:defRPr>
            </a:lvl2pPr>
            <a:lvl3pPr marL="1371600" marR="0" lvl="2" indent="-228600" algn="l" rtl="0">
              <a:spcBef>
                <a:spcPts val="96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3pPr>
            <a:lvl4pPr marL="1828800" marR="0" lvl="3"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4pPr>
            <a:lvl5pPr marL="2286000" marR="0" lvl="4"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5pPr>
            <a:lvl6pPr marL="2743200" marR="0" lvl="5"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6pPr>
            <a:lvl7pPr marL="3200400" marR="0" lvl="6"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7pPr>
            <a:lvl8pPr marL="3657600" marR="0" lvl="7"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8pPr>
            <a:lvl9pPr marL="4114800" marR="0" lvl="8" indent="-228600" algn="l" rtl="0">
              <a:spcBef>
                <a:spcPts val="86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a:solidFill>
                  <a:srgbClr val="888888"/>
                </a:solidFill>
                <a:latin typeface="Calibri"/>
                <a:ea typeface="Calibri"/>
                <a:cs typeface="Calibri"/>
                <a:sym typeface="Calibri"/>
              </a:defRPr>
            </a:lvl1pPr>
            <a:lvl2pPr marL="0" marR="0" lvl="1" indent="0" algn="r" rtl="0">
              <a:spcBef>
                <a:spcPts val="0"/>
              </a:spcBef>
              <a:buNone/>
              <a:defRPr sz="5800">
                <a:solidFill>
                  <a:srgbClr val="888888"/>
                </a:solidFill>
                <a:latin typeface="Calibri"/>
                <a:ea typeface="Calibri"/>
                <a:cs typeface="Calibri"/>
                <a:sym typeface="Calibri"/>
              </a:defRPr>
            </a:lvl2pPr>
            <a:lvl3pPr marL="0" marR="0" lvl="2" indent="0" algn="r" rtl="0">
              <a:spcBef>
                <a:spcPts val="0"/>
              </a:spcBef>
              <a:buNone/>
              <a:defRPr sz="5800">
                <a:solidFill>
                  <a:srgbClr val="888888"/>
                </a:solidFill>
                <a:latin typeface="Calibri"/>
                <a:ea typeface="Calibri"/>
                <a:cs typeface="Calibri"/>
                <a:sym typeface="Calibri"/>
              </a:defRPr>
            </a:lvl3pPr>
            <a:lvl4pPr marL="0" marR="0" lvl="3" indent="0" algn="r" rtl="0">
              <a:spcBef>
                <a:spcPts val="0"/>
              </a:spcBef>
              <a:buNone/>
              <a:defRPr sz="5800">
                <a:solidFill>
                  <a:srgbClr val="888888"/>
                </a:solidFill>
                <a:latin typeface="Calibri"/>
                <a:ea typeface="Calibri"/>
                <a:cs typeface="Calibri"/>
                <a:sym typeface="Calibri"/>
              </a:defRPr>
            </a:lvl4pPr>
            <a:lvl5pPr marL="0" marR="0" lvl="4" indent="0" algn="r" rtl="0">
              <a:spcBef>
                <a:spcPts val="0"/>
              </a:spcBef>
              <a:buNone/>
              <a:defRPr sz="5800">
                <a:solidFill>
                  <a:srgbClr val="888888"/>
                </a:solidFill>
                <a:latin typeface="Calibri"/>
                <a:ea typeface="Calibri"/>
                <a:cs typeface="Calibri"/>
                <a:sym typeface="Calibri"/>
              </a:defRPr>
            </a:lvl5pPr>
            <a:lvl6pPr marL="0" marR="0" lvl="5" indent="0" algn="r" rtl="0">
              <a:spcBef>
                <a:spcPts val="0"/>
              </a:spcBef>
              <a:buNone/>
              <a:defRPr sz="5800">
                <a:solidFill>
                  <a:srgbClr val="888888"/>
                </a:solidFill>
                <a:latin typeface="Calibri"/>
                <a:ea typeface="Calibri"/>
                <a:cs typeface="Calibri"/>
                <a:sym typeface="Calibri"/>
              </a:defRPr>
            </a:lvl6pPr>
            <a:lvl7pPr marL="0" marR="0" lvl="6" indent="0" algn="r" rtl="0">
              <a:spcBef>
                <a:spcPts val="0"/>
              </a:spcBef>
              <a:buNone/>
              <a:defRPr sz="5800">
                <a:solidFill>
                  <a:srgbClr val="888888"/>
                </a:solidFill>
                <a:latin typeface="Calibri"/>
                <a:ea typeface="Calibri"/>
                <a:cs typeface="Calibri"/>
                <a:sym typeface="Calibri"/>
              </a:defRPr>
            </a:lvl7pPr>
            <a:lvl8pPr marL="0" marR="0" lvl="7" indent="0" algn="r" rtl="0">
              <a:spcBef>
                <a:spcPts val="0"/>
              </a:spcBef>
              <a:buNone/>
              <a:defRPr sz="5800">
                <a:solidFill>
                  <a:srgbClr val="888888"/>
                </a:solidFill>
                <a:latin typeface="Calibri"/>
                <a:ea typeface="Calibri"/>
                <a:cs typeface="Calibri"/>
                <a:sym typeface="Calibri"/>
              </a:defRPr>
            </a:lvl8pPr>
            <a:lvl9pPr marL="0" marR="0" lvl="8" indent="0" algn="r" rtl="0">
              <a:spcBef>
                <a:spcPts val="0"/>
              </a:spcBef>
              <a:buNone/>
              <a:defRPr sz="58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60" y="1318262"/>
            <a:ext cx="39502081" cy="5486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Shape 7"/>
          <p:cNvSpPr txBox="1">
            <a:spLocks noGrp="1"/>
          </p:cNvSpPr>
          <p:nvPr>
            <p:ph type="body" idx="1"/>
          </p:nvPr>
        </p:nvSpPr>
        <p:spPr>
          <a:xfrm>
            <a:off x="2194560" y="7680963"/>
            <a:ext cx="39502081" cy="21724621"/>
          </a:xfrm>
          <a:prstGeom prst="rect">
            <a:avLst/>
          </a:prstGeom>
          <a:noFill/>
          <a:ln>
            <a:noFill/>
          </a:ln>
        </p:spPr>
        <p:txBody>
          <a:bodyPr spcFirstLastPara="1" wrap="square" lIns="91425" tIns="91425" rIns="91425" bIns="91425" anchor="t" anchorCtr="0"/>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79500" algn="l" rtl="0">
              <a:spcBef>
                <a:spcPts val="2680"/>
              </a:spcBef>
              <a:spcAft>
                <a:spcPts val="0"/>
              </a:spcAft>
              <a:buClr>
                <a:schemeClr val="dk1"/>
              </a:buClr>
              <a:buSzPts val="13400"/>
              <a:buFont typeface="Arial"/>
              <a:buChar char="–"/>
              <a:defRPr sz="134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60" y="30510481"/>
            <a:ext cx="102412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1"/>
            <a:ext cx="1389888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1"/>
            <a:ext cx="10241280" cy="1752600"/>
          </a:xfrm>
          <a:prstGeom prst="rect">
            <a:avLst/>
          </a:prstGeom>
          <a:noFill/>
          <a:ln>
            <a:noFill/>
          </a:ln>
        </p:spPr>
        <p:txBody>
          <a:bodyPr spcFirstLastPara="1" wrap="square" lIns="438900" tIns="219450" rIns="438900" bIns="219450" anchor="ctr" anchorCtr="0">
            <a:noAutofit/>
          </a:bodyPr>
          <a:lstStyle>
            <a:lvl1pPr marL="0" marR="0" lvl="0" indent="0" algn="r" rtl="0">
              <a:spcBef>
                <a:spcPts val="0"/>
              </a:spcBef>
              <a:buNone/>
              <a:defRPr sz="5800" b="0" i="0" u="none" strike="noStrike" cap="none">
                <a:solidFill>
                  <a:srgbClr val="888888"/>
                </a:solidFill>
                <a:latin typeface="Calibri"/>
                <a:ea typeface="Calibri"/>
                <a:cs typeface="Calibri"/>
                <a:sym typeface="Calibri"/>
              </a:defRPr>
            </a:lvl1pPr>
            <a:lvl2pPr marL="0" marR="0" lvl="1" indent="0" algn="r" rtl="0">
              <a:spcBef>
                <a:spcPts val="0"/>
              </a:spcBef>
              <a:buNone/>
              <a:defRPr sz="5800" b="0" i="0" u="none" strike="noStrike" cap="none">
                <a:solidFill>
                  <a:srgbClr val="888888"/>
                </a:solidFill>
                <a:latin typeface="Calibri"/>
                <a:ea typeface="Calibri"/>
                <a:cs typeface="Calibri"/>
                <a:sym typeface="Calibri"/>
              </a:defRPr>
            </a:lvl2pPr>
            <a:lvl3pPr marL="0" marR="0" lvl="2" indent="0" algn="r" rtl="0">
              <a:spcBef>
                <a:spcPts val="0"/>
              </a:spcBef>
              <a:buNone/>
              <a:defRPr sz="5800" b="0" i="0" u="none" strike="noStrike" cap="none">
                <a:solidFill>
                  <a:srgbClr val="888888"/>
                </a:solidFill>
                <a:latin typeface="Calibri"/>
                <a:ea typeface="Calibri"/>
                <a:cs typeface="Calibri"/>
                <a:sym typeface="Calibri"/>
              </a:defRPr>
            </a:lvl3pPr>
            <a:lvl4pPr marL="0" marR="0" lvl="3" indent="0" algn="r" rtl="0">
              <a:spcBef>
                <a:spcPts val="0"/>
              </a:spcBef>
              <a:buNone/>
              <a:defRPr sz="5800" b="0" i="0" u="none" strike="noStrike" cap="none">
                <a:solidFill>
                  <a:srgbClr val="888888"/>
                </a:solidFill>
                <a:latin typeface="Calibri"/>
                <a:ea typeface="Calibri"/>
                <a:cs typeface="Calibri"/>
                <a:sym typeface="Calibri"/>
              </a:defRPr>
            </a:lvl4pPr>
            <a:lvl5pPr marL="0" marR="0" lvl="4" indent="0" algn="r" rtl="0">
              <a:spcBef>
                <a:spcPts val="0"/>
              </a:spcBef>
              <a:buNone/>
              <a:defRPr sz="5800" b="0" i="0" u="none" strike="noStrike" cap="none">
                <a:solidFill>
                  <a:srgbClr val="888888"/>
                </a:solidFill>
                <a:latin typeface="Calibri"/>
                <a:ea typeface="Calibri"/>
                <a:cs typeface="Calibri"/>
                <a:sym typeface="Calibri"/>
              </a:defRPr>
            </a:lvl5pPr>
            <a:lvl6pPr marL="0" marR="0" lvl="5" indent="0" algn="r" rtl="0">
              <a:spcBef>
                <a:spcPts val="0"/>
              </a:spcBef>
              <a:buNone/>
              <a:defRPr sz="5800" b="0" i="0" u="none" strike="noStrike" cap="none">
                <a:solidFill>
                  <a:srgbClr val="888888"/>
                </a:solidFill>
                <a:latin typeface="Calibri"/>
                <a:ea typeface="Calibri"/>
                <a:cs typeface="Calibri"/>
                <a:sym typeface="Calibri"/>
              </a:defRPr>
            </a:lvl6pPr>
            <a:lvl7pPr marL="0" marR="0" lvl="6" indent="0" algn="r" rtl="0">
              <a:spcBef>
                <a:spcPts val="0"/>
              </a:spcBef>
              <a:buNone/>
              <a:defRPr sz="5800" b="0" i="0" u="none" strike="noStrike" cap="none">
                <a:solidFill>
                  <a:srgbClr val="888888"/>
                </a:solidFill>
                <a:latin typeface="Calibri"/>
                <a:ea typeface="Calibri"/>
                <a:cs typeface="Calibri"/>
                <a:sym typeface="Calibri"/>
              </a:defRPr>
            </a:lvl7pPr>
            <a:lvl8pPr marL="0" marR="0" lvl="7" indent="0" algn="r" rtl="0">
              <a:spcBef>
                <a:spcPts val="0"/>
              </a:spcBef>
              <a:buNone/>
              <a:defRPr sz="5800" b="0" i="0" u="none" strike="noStrike" cap="none">
                <a:solidFill>
                  <a:srgbClr val="888888"/>
                </a:solidFill>
                <a:latin typeface="Calibri"/>
                <a:ea typeface="Calibri"/>
                <a:cs typeface="Calibri"/>
                <a:sym typeface="Calibri"/>
              </a:defRPr>
            </a:lvl8pPr>
            <a:lvl9pPr marL="0" marR="0" lvl="8" indent="0" algn="r" rtl="0">
              <a:spcBef>
                <a:spcPts val="0"/>
              </a:spcBef>
              <a:buNone/>
              <a:defRPr sz="58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p:nvPr/>
        </p:nvSpPr>
        <p:spPr>
          <a:xfrm>
            <a:off x="685800" y="838200"/>
            <a:ext cx="42672000" cy="762000"/>
          </a:xfrm>
          <a:prstGeom prst="rect">
            <a:avLst/>
          </a:prstGeom>
          <a:solidFill>
            <a:srgbClr val="FF0000"/>
          </a:solidFill>
          <a:ln w="25400" cap="flat" cmpd="sng">
            <a:solidFill>
              <a:srgbClr val="C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85" name="Shape 85"/>
          <p:cNvSpPr/>
          <p:nvPr/>
        </p:nvSpPr>
        <p:spPr>
          <a:xfrm>
            <a:off x="685800" y="30861000"/>
            <a:ext cx="42672000" cy="762000"/>
          </a:xfrm>
          <a:prstGeom prst="rect">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86" name="Shape 86"/>
          <p:cNvSpPr/>
          <p:nvPr/>
        </p:nvSpPr>
        <p:spPr>
          <a:xfrm>
            <a:off x="685800" y="4267200"/>
            <a:ext cx="42672000" cy="381000"/>
          </a:xfrm>
          <a:prstGeom prst="rect">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8600" b="0" i="0" u="none" strike="noStrike" cap="none">
              <a:solidFill>
                <a:schemeClr val="lt1"/>
              </a:solidFill>
              <a:latin typeface="Calibri"/>
              <a:ea typeface="Calibri"/>
              <a:cs typeface="Calibri"/>
              <a:sym typeface="Calibri"/>
            </a:endParaRPr>
          </a:p>
        </p:txBody>
      </p:sp>
      <p:sp>
        <p:nvSpPr>
          <p:cNvPr id="87" name="Shape 87"/>
          <p:cNvSpPr txBox="1"/>
          <p:nvPr/>
        </p:nvSpPr>
        <p:spPr>
          <a:xfrm>
            <a:off x="10315574" y="1666964"/>
            <a:ext cx="25346025" cy="230832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0" i="0" u="none" strike="noStrike" cap="none">
                <a:solidFill>
                  <a:schemeClr val="dk1"/>
                </a:solidFill>
                <a:latin typeface="Arial Black"/>
                <a:ea typeface="Arial Black"/>
                <a:cs typeface="Arial Black"/>
                <a:sym typeface="Arial Black"/>
              </a:rPr>
              <a:t>The Effects of Enrichment Devices on </a:t>
            </a:r>
            <a:r>
              <a:rPr lang="en-US" sz="7200" b="0" i="1" u="none" strike="noStrike" cap="none">
                <a:solidFill>
                  <a:schemeClr val="dk1"/>
                </a:solidFill>
                <a:latin typeface="Arial Black"/>
                <a:ea typeface="Arial Black"/>
                <a:cs typeface="Arial Black"/>
                <a:sym typeface="Arial Black"/>
              </a:rPr>
              <a:t>Nomascus gabriella</a:t>
            </a:r>
            <a:r>
              <a:rPr lang="en-US" sz="7200" b="0" i="0" u="none" strike="noStrike" cap="none">
                <a:solidFill>
                  <a:schemeClr val="dk1"/>
                </a:solidFill>
                <a:latin typeface="Arial Black"/>
                <a:ea typeface="Arial Black"/>
                <a:cs typeface="Arial Black"/>
                <a:sym typeface="Arial Black"/>
              </a:rPr>
              <a:t> behavior at the Denver Zoo   </a:t>
            </a:r>
            <a:endParaRPr sz="7200" b="0" i="0" u="none" strike="noStrike" cap="none">
              <a:solidFill>
                <a:schemeClr val="dk1"/>
              </a:solidFill>
              <a:latin typeface="Arial Black"/>
              <a:ea typeface="Arial Black"/>
              <a:cs typeface="Arial Black"/>
              <a:sym typeface="Arial Black"/>
            </a:endParaRPr>
          </a:p>
        </p:txBody>
      </p:sp>
      <p:sp>
        <p:nvSpPr>
          <p:cNvPr id="88" name="Shape 88"/>
          <p:cNvSpPr/>
          <p:nvPr/>
        </p:nvSpPr>
        <p:spPr>
          <a:xfrm>
            <a:off x="1257300" y="5105400"/>
            <a:ext cx="13563601" cy="6096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1" i="0" u="none" strike="noStrike" cap="none">
                <a:solidFill>
                  <a:schemeClr val="dk1"/>
                </a:solidFill>
                <a:latin typeface="Calibri"/>
                <a:ea typeface="Calibri"/>
                <a:cs typeface="Calibri"/>
                <a:sym typeface="Calibri"/>
              </a:rPr>
              <a:t> </a:t>
            </a:r>
            <a:endParaRPr sz="60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60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3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3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endParaRPr sz="3600" b="1" i="0"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US" sz="4800" b="1" i="0" u="none" strike="noStrike" cap="none">
                <a:solidFill>
                  <a:schemeClr val="dk1"/>
                </a:solidFill>
                <a:latin typeface="Calibri"/>
                <a:ea typeface="Calibri"/>
                <a:cs typeface="Calibri"/>
                <a:sym typeface="Calibri"/>
              </a:rPr>
              <a:t>ABSTRACT</a:t>
            </a:r>
            <a:endParaRPr sz="48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3600" b="0" i="0" u="none" strike="noStrike" cap="none">
                <a:solidFill>
                  <a:schemeClr val="dk1"/>
                </a:solidFill>
                <a:latin typeface="Calibri"/>
                <a:ea typeface="Calibri"/>
                <a:cs typeface="Calibri"/>
                <a:sym typeface="Calibri"/>
              </a:rPr>
              <a:t>The Denver Zoo’s and Northglenn High School’s  partnership purpose was </a:t>
            </a:r>
            <a:r>
              <a:rPr lang="en-US" sz="3600">
                <a:solidFill>
                  <a:schemeClr val="dk1"/>
                </a:solidFill>
                <a:latin typeface="Calibri"/>
                <a:ea typeface="Calibri"/>
                <a:cs typeface="Calibri"/>
                <a:sym typeface="Calibri"/>
              </a:rPr>
              <a:t>to design </a:t>
            </a:r>
            <a:r>
              <a:rPr lang="en-US" sz="3600" b="0" i="0" u="none" strike="noStrike" cap="none">
                <a:solidFill>
                  <a:schemeClr val="dk1"/>
                </a:solidFill>
                <a:latin typeface="Calibri"/>
                <a:ea typeface="Calibri"/>
                <a:cs typeface="Calibri"/>
                <a:sym typeface="Calibri"/>
              </a:rPr>
              <a:t>an enrichment for Leo, the </a:t>
            </a:r>
            <a:r>
              <a:rPr lang="en-US" sz="3600">
                <a:solidFill>
                  <a:schemeClr val="dk1"/>
                </a:solidFill>
                <a:latin typeface="Calibri"/>
                <a:ea typeface="Calibri"/>
                <a:cs typeface="Calibri"/>
                <a:sym typeface="Calibri"/>
              </a:rPr>
              <a:t>Red</a:t>
            </a:r>
            <a:r>
              <a:rPr lang="en-US" sz="3600" b="0" i="0" u="none" strike="noStrike" cap="none">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C</a:t>
            </a:r>
            <a:r>
              <a:rPr lang="en-US" sz="3600" b="0" i="0" u="none" strike="noStrike" cap="none">
                <a:solidFill>
                  <a:schemeClr val="dk1"/>
                </a:solidFill>
                <a:latin typeface="Calibri"/>
                <a:ea typeface="Calibri"/>
                <a:cs typeface="Calibri"/>
                <a:sym typeface="Calibri"/>
              </a:rPr>
              <a:t>heeked Gibbon. Leo exhibits  stereotypic behavior such as thumb sucking and chewing the fence around his enclosure. The team's task was to buil</a:t>
            </a:r>
            <a:r>
              <a:rPr lang="en-US" sz="3600">
                <a:solidFill>
                  <a:schemeClr val="dk1"/>
                </a:solidFill>
                <a:latin typeface="Calibri"/>
                <a:ea typeface="Calibri"/>
                <a:cs typeface="Calibri"/>
                <a:sym typeface="Calibri"/>
              </a:rPr>
              <a:t>d</a:t>
            </a:r>
            <a:r>
              <a:rPr lang="en-US" sz="3600" b="0" i="0" u="none" strike="noStrike" cap="none">
                <a:solidFill>
                  <a:schemeClr val="dk1"/>
                </a:solidFill>
                <a:latin typeface="Calibri"/>
                <a:ea typeface="Calibri"/>
                <a:cs typeface="Calibri"/>
                <a:sym typeface="Calibri"/>
              </a:rPr>
              <a:t> an enrichment to succes</a:t>
            </a:r>
            <a:r>
              <a:rPr lang="en-US" sz="3600">
                <a:solidFill>
                  <a:schemeClr val="dk1"/>
                </a:solidFill>
                <a:latin typeface="Calibri"/>
                <a:ea typeface="Calibri"/>
                <a:cs typeface="Calibri"/>
                <a:sym typeface="Calibri"/>
              </a:rPr>
              <a:t>sfully</a:t>
            </a:r>
            <a:r>
              <a:rPr lang="en-US" sz="3600" b="0" i="0" u="none" strike="noStrike" cap="none">
                <a:solidFill>
                  <a:schemeClr val="dk1"/>
                </a:solidFill>
                <a:latin typeface="Calibri"/>
                <a:ea typeface="Calibri"/>
                <a:cs typeface="Calibri"/>
                <a:sym typeface="Calibri"/>
              </a:rPr>
              <a:t> </a:t>
            </a:r>
            <a:r>
              <a:rPr lang="en-US" sz="3600">
                <a:solidFill>
                  <a:schemeClr val="dk1"/>
                </a:solidFill>
                <a:latin typeface="Calibri"/>
                <a:ea typeface="Calibri"/>
                <a:cs typeface="Calibri"/>
                <a:sym typeface="Calibri"/>
              </a:rPr>
              <a:t>in</a:t>
            </a:r>
            <a:r>
              <a:rPr lang="en-US" sz="3600" b="0" i="0" u="none" strike="noStrike" cap="none">
                <a:solidFill>
                  <a:schemeClr val="dk1"/>
                </a:solidFill>
                <a:latin typeface="Calibri"/>
                <a:ea typeface="Calibri"/>
                <a:cs typeface="Calibri"/>
                <a:sym typeface="Calibri"/>
              </a:rPr>
              <a:t>crease  grooming and a decrease  stereotypical behavior. </a:t>
            </a: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sp>
        <p:nvSpPr>
          <p:cNvPr id="89" name="Shape 89"/>
          <p:cNvSpPr/>
          <p:nvPr/>
        </p:nvSpPr>
        <p:spPr>
          <a:xfrm>
            <a:off x="1257300" y="11811000"/>
            <a:ext cx="13563600" cy="88392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l"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6000" b="1">
                <a:solidFill>
                  <a:schemeClr val="dk1"/>
                </a:solidFill>
                <a:latin typeface="Calibri"/>
                <a:ea typeface="Calibri"/>
                <a:cs typeface="Calibri"/>
                <a:sym typeface="Calibri"/>
              </a:rPr>
              <a:t> </a:t>
            </a:r>
            <a:r>
              <a:rPr lang="en-US" sz="4800" b="1">
                <a:solidFill>
                  <a:schemeClr val="dk1"/>
                </a:solidFill>
                <a:latin typeface="Calibri"/>
                <a:ea typeface="Calibri"/>
                <a:cs typeface="Calibri"/>
                <a:sym typeface="Calibri"/>
              </a:rPr>
              <a:t>BACKGROUND</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Leo, a full grown 12 year-old male </a:t>
            </a:r>
            <a:r>
              <a:rPr lang="en-US" sz="3600" i="1">
                <a:solidFill>
                  <a:schemeClr val="dk1"/>
                </a:solidFill>
                <a:latin typeface="Calibri"/>
                <a:ea typeface="Calibri"/>
                <a:cs typeface="Calibri"/>
                <a:sym typeface="Calibri"/>
              </a:rPr>
              <a:t>Nomascus gabriellae</a:t>
            </a:r>
            <a:r>
              <a:rPr lang="en-US" sz="3600">
                <a:solidFill>
                  <a:schemeClr val="dk1"/>
                </a:solidFill>
                <a:latin typeface="Calibri"/>
                <a:ea typeface="Calibri"/>
                <a:cs typeface="Calibri"/>
                <a:sym typeface="Calibri"/>
              </a:rPr>
              <a:t>, has lived his whole life at the Denver Zoo. Leo currently lives by himself and he has four missing fingers on his right hand. He spends little to no time on the ground and is constantly swinging around his enclosure. He is very vocal and people can hear his “spectacular singing calls” throughout  the zoo. He is very active and loves getting attention from guests. He constantly shows stereotypic behavior and is isolated. He is in his enclosure alone and needs some sort of interaction within his enclosure.</a:t>
            </a:r>
            <a:endParaRPr sz="36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sp>
        <p:nvSpPr>
          <p:cNvPr id="90" name="Shape 90"/>
          <p:cNvSpPr/>
          <p:nvPr/>
        </p:nvSpPr>
        <p:spPr>
          <a:xfrm>
            <a:off x="1257300" y="21226100"/>
            <a:ext cx="13506300" cy="8949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None/>
            </a:pPr>
            <a:endParaRPr sz="3600" b="1">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1100"/>
              <a:buFont typeface="Arial"/>
              <a:buNone/>
            </a:pP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sp>
        <p:nvSpPr>
          <p:cNvPr id="91" name="Shape 91"/>
          <p:cNvSpPr/>
          <p:nvPr/>
        </p:nvSpPr>
        <p:spPr>
          <a:xfrm>
            <a:off x="15506700" y="19515275"/>
            <a:ext cx="13563600" cy="6863400"/>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lvl="0" indent="0" algn="ctr" rtl="0">
              <a:spcBef>
                <a:spcPts val="0"/>
              </a:spcBef>
              <a:spcAft>
                <a:spcPts val="0"/>
              </a:spcAft>
              <a:buNone/>
            </a:pPr>
            <a:endParaRPr sz="4800" b="1">
              <a:solidFill>
                <a:schemeClr val="dk1"/>
              </a:solidFill>
              <a:latin typeface="Calibri"/>
              <a:ea typeface="Calibri"/>
              <a:cs typeface="Calibri"/>
              <a:sym typeface="Calibri"/>
            </a:endParaRPr>
          </a:p>
          <a:p>
            <a:pPr marL="0" lvl="0" indent="0" algn="ctr" rtl="0">
              <a:spcBef>
                <a:spcPts val="0"/>
              </a:spcBef>
              <a:spcAft>
                <a:spcPts val="0"/>
              </a:spcAft>
              <a:buNone/>
            </a:pPr>
            <a:r>
              <a:rPr lang="en-US" sz="4800" b="1">
                <a:solidFill>
                  <a:schemeClr val="dk1"/>
                </a:solidFill>
                <a:latin typeface="Calibri"/>
                <a:ea typeface="Calibri"/>
                <a:cs typeface="Calibri"/>
                <a:sym typeface="Calibri"/>
              </a:rPr>
              <a:t>CONCLUSION</a:t>
            </a: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4800" b="1">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r>
              <a:rPr lang="en-US" sz="3600">
                <a:solidFill>
                  <a:schemeClr val="dk1"/>
                </a:solidFill>
                <a:latin typeface="Calibri"/>
                <a:ea typeface="Calibri"/>
                <a:cs typeface="Calibri"/>
                <a:sym typeface="Calibri"/>
              </a:rPr>
              <a:t>The Scavenger Enrichments, both the tube and the ball design overall  showed significant improvement in Leo’s activity. Stereotypic behavior in Leo has decreased. By implementing the enrichment, there was a change in the subject’s environment, and enhanced Leo’s natural tendencies such as foraging and looking for food. Overall, the team’s goal was reached which was to synthetically  create an environment around him that will recreate a natural habitat. With the exclusion of the increased time Leo spent interacting with the Zoo Guests.</a:t>
            </a:r>
            <a:endParaRPr sz="36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40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4000">
              <a:solidFill>
                <a:schemeClr val="dk1"/>
              </a:solidFill>
              <a:latin typeface="Calibri"/>
              <a:ea typeface="Calibri"/>
              <a:cs typeface="Calibri"/>
              <a:sym typeface="Calibri"/>
            </a:endParaRPr>
          </a:p>
          <a:p>
            <a:pPr marL="0" marR="0" lvl="0" indent="0" algn="l" rtl="0">
              <a:spcBef>
                <a:spcPts val="0"/>
              </a:spcBef>
              <a:spcAft>
                <a:spcPts val="0"/>
              </a:spcAft>
              <a:buNone/>
            </a:pPr>
            <a:endParaRPr sz="40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sp>
        <p:nvSpPr>
          <p:cNvPr id="92" name="Shape 92"/>
          <p:cNvSpPr/>
          <p:nvPr/>
        </p:nvSpPr>
        <p:spPr>
          <a:xfrm>
            <a:off x="29594600" y="16226475"/>
            <a:ext cx="13563600" cy="58077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SzPts val="1100"/>
              <a:buNone/>
            </a:pPr>
            <a:r>
              <a:rPr lang="en-US" sz="4800" b="1">
                <a:solidFill>
                  <a:schemeClr val="dk1"/>
                </a:solidFill>
                <a:latin typeface="Calibri"/>
                <a:ea typeface="Calibri"/>
                <a:cs typeface="Calibri"/>
                <a:sym typeface="Calibri"/>
              </a:rPr>
              <a:t>METHODOLOGY</a:t>
            </a:r>
            <a:endParaRPr sz="4800" b="1">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Problem is given by Denver Zoo</a:t>
            </a:r>
            <a:endParaRPr sz="3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Brainstorm and planning begin</a:t>
            </a:r>
            <a:endParaRPr sz="3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Solution is proposed and building begins</a:t>
            </a:r>
            <a:endParaRPr sz="3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Pre-installment data is collected </a:t>
            </a:r>
            <a:endParaRPr sz="3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First initial Enrichment is tested (Post Installment Tube Enrichment Data)</a:t>
            </a:r>
            <a:endParaRPr sz="3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Enrichment is improved </a:t>
            </a:r>
            <a:endParaRPr sz="36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3600"/>
              <a:buFont typeface="Calibri"/>
              <a:buChar char="●"/>
            </a:pPr>
            <a:r>
              <a:rPr lang="en-US" sz="3600">
                <a:solidFill>
                  <a:schemeClr val="dk1"/>
                </a:solidFill>
                <a:latin typeface="Calibri"/>
                <a:ea typeface="Calibri"/>
                <a:cs typeface="Calibri"/>
                <a:sym typeface="Calibri"/>
              </a:rPr>
              <a:t>Final enrichment design is built and tested</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6000" b="1">
              <a:solidFill>
                <a:schemeClr val="dk1"/>
              </a:solidFill>
              <a:latin typeface="Calibri"/>
              <a:ea typeface="Calibri"/>
              <a:cs typeface="Calibri"/>
              <a:sym typeface="Calibri"/>
            </a:endParaRPr>
          </a:p>
        </p:txBody>
      </p:sp>
      <p:sp>
        <p:nvSpPr>
          <p:cNvPr id="93" name="Shape 93"/>
          <p:cNvSpPr/>
          <p:nvPr/>
        </p:nvSpPr>
        <p:spPr>
          <a:xfrm>
            <a:off x="15423000" y="27102976"/>
            <a:ext cx="13731000" cy="30720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endParaRPr sz="60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4800" b="1">
                <a:solidFill>
                  <a:schemeClr val="dk1"/>
                </a:solidFill>
                <a:latin typeface="Calibri"/>
                <a:ea typeface="Calibri"/>
                <a:cs typeface="Calibri"/>
                <a:sym typeface="Calibri"/>
              </a:rPr>
              <a:t>ACKNOWLEDGMENTS</a:t>
            </a:r>
            <a:endParaRPr sz="4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Jacqueline Rundquist, Denver Zookeeper; Amy Lear, Middle and High School Programs Coordinator; Tom Schermerhorn, Middle and High School Programs Denver Zoo</a:t>
            </a:r>
            <a:endParaRPr sz="3600"/>
          </a:p>
          <a:p>
            <a:pPr marL="0" marR="0" lvl="0" indent="0" algn="ctr" rtl="0">
              <a:spcBef>
                <a:spcPts val="0"/>
              </a:spcBef>
              <a:spcAft>
                <a:spcPts val="0"/>
              </a:spcAft>
              <a:buNone/>
            </a:pPr>
            <a:endParaRPr sz="3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a:p>
            <a:pPr marL="0" marR="0" lvl="0" indent="0" algn="ctr" rtl="0">
              <a:spcBef>
                <a:spcPts val="0"/>
              </a:spcBef>
              <a:spcAft>
                <a:spcPts val="0"/>
              </a:spcAft>
              <a:buNone/>
            </a:pPr>
            <a:endParaRPr sz="8600">
              <a:solidFill>
                <a:schemeClr val="dk1"/>
              </a:solidFill>
              <a:latin typeface="Calibri"/>
              <a:ea typeface="Calibri"/>
              <a:cs typeface="Calibri"/>
              <a:sym typeface="Calibri"/>
            </a:endParaRPr>
          </a:p>
        </p:txBody>
      </p:sp>
      <p:pic>
        <p:nvPicPr>
          <p:cNvPr id="94" name="Shape 94"/>
          <p:cNvPicPr preferRelativeResize="0"/>
          <p:nvPr/>
        </p:nvPicPr>
        <p:blipFill rotWithShape="1">
          <a:blip r:embed="rId3">
            <a:alphaModFix/>
          </a:blip>
          <a:srcRect/>
          <a:stretch/>
        </p:blipFill>
        <p:spPr>
          <a:xfrm>
            <a:off x="20345400" y="29584650"/>
            <a:ext cx="3181350" cy="3181350"/>
          </a:xfrm>
          <a:prstGeom prst="rect">
            <a:avLst/>
          </a:prstGeom>
          <a:noFill/>
          <a:ln>
            <a:noFill/>
          </a:ln>
        </p:spPr>
      </p:pic>
      <p:sp>
        <p:nvSpPr>
          <p:cNvPr id="95" name="Shape 95"/>
          <p:cNvSpPr txBox="1"/>
          <p:nvPr/>
        </p:nvSpPr>
        <p:spPr>
          <a:xfrm>
            <a:off x="23526750" y="30937200"/>
            <a:ext cx="19678649" cy="78483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4500">
                <a:solidFill>
                  <a:srgbClr val="FFFF00"/>
                </a:solidFill>
                <a:latin typeface="Arial Black"/>
                <a:ea typeface="Arial Black"/>
                <a:cs typeface="Arial Black"/>
                <a:sym typeface="Arial Black"/>
              </a:rPr>
              <a:t>Paola Rivera, Cameron Quade, Thalia Guzman</a:t>
            </a:r>
            <a:endParaRPr sz="4500">
              <a:solidFill>
                <a:srgbClr val="FFFF00"/>
              </a:solidFill>
              <a:latin typeface="Arial Black"/>
              <a:ea typeface="Arial Black"/>
              <a:cs typeface="Arial Black"/>
              <a:sym typeface="Arial Black"/>
            </a:endParaRPr>
          </a:p>
        </p:txBody>
      </p:sp>
      <p:sp>
        <p:nvSpPr>
          <p:cNvPr id="96" name="Shape 96"/>
          <p:cNvSpPr txBox="1"/>
          <p:nvPr/>
        </p:nvSpPr>
        <p:spPr>
          <a:xfrm>
            <a:off x="990600" y="30937200"/>
            <a:ext cx="19202401" cy="78483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500">
                <a:solidFill>
                  <a:schemeClr val="dk1"/>
                </a:solidFill>
                <a:latin typeface="Calibri"/>
                <a:ea typeface="Calibri"/>
                <a:cs typeface="Calibri"/>
                <a:sym typeface="Calibri"/>
              </a:rPr>
              <a:t>Northglenn HS STEM   601 W. 100</a:t>
            </a:r>
            <a:r>
              <a:rPr lang="en-US" sz="4500" baseline="30000">
                <a:solidFill>
                  <a:schemeClr val="dk1"/>
                </a:solidFill>
                <a:latin typeface="Calibri"/>
                <a:ea typeface="Calibri"/>
                <a:cs typeface="Calibri"/>
                <a:sym typeface="Calibri"/>
              </a:rPr>
              <a:t>th</a:t>
            </a:r>
            <a:r>
              <a:rPr lang="en-US" sz="4500">
                <a:solidFill>
                  <a:schemeClr val="dk1"/>
                </a:solidFill>
                <a:latin typeface="Calibri"/>
                <a:ea typeface="Calibri"/>
                <a:cs typeface="Calibri"/>
                <a:sym typeface="Calibri"/>
              </a:rPr>
              <a:t> Place  Northglenn, CO 80260</a:t>
            </a:r>
            <a:endParaRPr sz="4500">
              <a:solidFill>
                <a:schemeClr val="dk1"/>
              </a:solidFill>
              <a:latin typeface="Calibri"/>
              <a:ea typeface="Calibri"/>
              <a:cs typeface="Calibri"/>
              <a:sym typeface="Calibri"/>
            </a:endParaRPr>
          </a:p>
        </p:txBody>
      </p:sp>
      <p:sp>
        <p:nvSpPr>
          <p:cNvPr id="97" name="Shape 97"/>
          <p:cNvSpPr/>
          <p:nvPr/>
        </p:nvSpPr>
        <p:spPr>
          <a:xfrm>
            <a:off x="29698950" y="22237400"/>
            <a:ext cx="13563600" cy="8188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4000" b="1">
              <a:solidFill>
                <a:schemeClr val="dk1"/>
              </a:solidFill>
              <a:latin typeface="Calibri"/>
              <a:ea typeface="Calibri"/>
              <a:cs typeface="Calibri"/>
              <a:sym typeface="Calibri"/>
            </a:endParaRPr>
          </a:p>
          <a:p>
            <a:pPr marL="0" marR="0" lvl="0" indent="0" algn="l" rtl="0">
              <a:spcBef>
                <a:spcPts val="0"/>
              </a:spcBef>
              <a:spcAft>
                <a:spcPts val="0"/>
              </a:spcAft>
              <a:buNone/>
            </a:pPr>
            <a:endParaRPr sz="40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4000" b="1">
                <a:solidFill>
                  <a:schemeClr val="dk1"/>
                </a:solidFill>
                <a:latin typeface="Calibri"/>
                <a:ea typeface="Calibri"/>
                <a:cs typeface="Calibri"/>
                <a:sym typeface="Calibri"/>
              </a:rPr>
              <a:t>Work Cited</a:t>
            </a:r>
            <a:endParaRPr sz="4000" b="1">
              <a:solidFill>
                <a:schemeClr val="dk1"/>
              </a:solidFill>
              <a:latin typeface="Calibri"/>
              <a:ea typeface="Calibri"/>
              <a:cs typeface="Calibri"/>
              <a:sym typeface="Calibri"/>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N/A. 4 Food Based Enrichment. Jan. 2015, projectorangutan.com/wp-content/uploads/2015/01/Enrichment-catalogue-4-Food-Based-Enrichment.pdf+. Accessed 4 Dec. 2017.</a:t>
            </a:r>
            <a:endParaRPr sz="3600"/>
          </a:p>
          <a:p>
            <a:pPr marL="0" marR="0" lvl="0" indent="0" algn="l" rtl="0">
              <a:spcBef>
                <a:spcPts val="0"/>
              </a:spcBef>
              <a:spcAft>
                <a:spcPts val="0"/>
              </a:spcAft>
              <a:buNone/>
            </a:pPr>
            <a:r>
              <a:rPr lang="en-US" sz="3600">
                <a:solidFill>
                  <a:schemeClr val="dk1"/>
                </a:solidFill>
                <a:latin typeface="Calibri"/>
                <a:ea typeface="Calibri"/>
                <a:cs typeface="Calibri"/>
                <a:sym typeface="Calibri"/>
              </a:rPr>
              <a:t>The Editors of Encyclpedia Britannica. (2017, April 24). Gibbon. Retrieved December 7, 2017, from https://www.britannica.com/animal/gibbon-primate</a:t>
            </a:r>
            <a:endParaRPr sz="3600"/>
          </a:p>
          <a:p>
            <a:pPr marL="0" marR="0" lvl="0" indent="0" algn="l" rtl="0">
              <a:spcBef>
                <a:spcPts val="0"/>
              </a:spcBef>
              <a:spcAft>
                <a:spcPts val="0"/>
              </a:spcAft>
              <a:buNone/>
            </a:pPr>
            <a:r>
              <a:rPr lang="en-US" sz="3600">
                <a:solidFill>
                  <a:schemeClr val="dk1"/>
                </a:solidFill>
                <a:latin typeface="Calibri"/>
                <a:ea typeface="Calibri"/>
                <a:cs typeface="Calibri"/>
                <a:sym typeface="Calibri"/>
              </a:rPr>
              <a:t>“Gibbons.” National Geographic, Nat Geo, 8 Nov. 2010, www.nationalgeographic.com/animals/mammals/group/gibbons/.</a:t>
            </a:r>
            <a:endParaRPr sz="3600"/>
          </a:p>
          <a:p>
            <a:pPr marL="0" marR="0" lvl="0" indent="0" algn="l" rtl="0">
              <a:spcBef>
                <a:spcPts val="0"/>
              </a:spcBef>
              <a:spcAft>
                <a:spcPts val="0"/>
              </a:spcAft>
              <a:buNone/>
            </a:pPr>
            <a:r>
              <a:rPr lang="en-US" sz="3600">
                <a:solidFill>
                  <a:schemeClr val="dk1"/>
                </a:solidFill>
                <a:latin typeface="Calibri"/>
                <a:ea typeface="Calibri"/>
                <a:cs typeface="Calibri"/>
                <a:sym typeface="Calibri"/>
              </a:rPr>
              <a:t>“Our Primates In The Wild.” Endangered Asian Species Trust, www.go-east.org/pages/golden-cheeked-gibbons.html.</a:t>
            </a:r>
            <a:endParaRPr sz="3600"/>
          </a:p>
          <a:p>
            <a:pPr marL="0" marR="0" lvl="0" indent="0" algn="l" rtl="0">
              <a:spcBef>
                <a:spcPts val="0"/>
              </a:spcBef>
              <a:spcAft>
                <a:spcPts val="0"/>
              </a:spcAft>
              <a:buNone/>
            </a:pPr>
            <a:r>
              <a:rPr lang="en-US" sz="3600">
                <a:solidFill>
                  <a:schemeClr val="dk1"/>
                </a:solidFill>
                <a:latin typeface="Calibri"/>
                <a:ea typeface="Calibri"/>
                <a:cs typeface="Calibri"/>
                <a:sym typeface="Calibri"/>
              </a:rPr>
              <a:t>Fact sheet: Yellow-Cheeked crested gibbon, Nomascus gabriellae, Thomas Geissmann Anthropological Instiute, www.gibbons.de/main2/08teachtext/factgabriellae/gabriellaefact.html.</a:t>
            </a:r>
            <a:endParaRPr sz="3600"/>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p:txBody>
      </p:sp>
      <p:sp>
        <p:nvSpPr>
          <p:cNvPr id="98" name="Shape 98"/>
          <p:cNvSpPr txBox="1"/>
          <p:nvPr/>
        </p:nvSpPr>
        <p:spPr>
          <a:xfrm>
            <a:off x="15506700" y="5206757"/>
            <a:ext cx="13563601" cy="6309420"/>
          </a:xfrm>
          <a:prstGeom prst="rect">
            <a:avLst/>
          </a:pr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400" b="1">
                <a:solidFill>
                  <a:schemeClr val="dk1"/>
                </a:solidFill>
                <a:latin typeface="Calibri"/>
                <a:ea typeface="Calibri"/>
                <a:cs typeface="Calibri"/>
                <a:sym typeface="Calibri"/>
              </a:rPr>
              <a:t>PROBLEM STATEMENT</a:t>
            </a:r>
            <a:endParaRPr/>
          </a:p>
          <a:p>
            <a:pPr marL="0" marR="0" lvl="0" indent="0" algn="l" rtl="0">
              <a:spcBef>
                <a:spcPts val="0"/>
              </a:spcBef>
              <a:spcAft>
                <a:spcPts val="0"/>
              </a:spcAft>
              <a:buNone/>
            </a:pPr>
            <a:r>
              <a:rPr lang="en-US" sz="3600">
                <a:solidFill>
                  <a:schemeClr val="dk1"/>
                </a:solidFill>
                <a:latin typeface="Calibri"/>
                <a:ea typeface="Calibri"/>
                <a:cs typeface="Calibri"/>
                <a:sym typeface="Calibri"/>
              </a:rPr>
              <a:t>Leo has a number of issues the team is looking to correct with the Scavenger Enrichment. These issues include stereotypic behavior like thumb sucking and chewing on the fence. Stereotypic behavior is repetitive behaviors which an animal would not normally be doing in its natural habitat and appear to have no obvious goal. The undesired behaviors include repetitive pacing, swaying, and bar-biting. The zoo also wants him to be more social and playful in his own enclosure. The overall goal is for the enrichment to provide a synthetic environment  for Leo that will help in making him feel not as alone in his enclosure as he is when no enrichment device is at his disposal. </a:t>
            </a:r>
            <a:endParaRPr sz="3600"/>
          </a:p>
        </p:txBody>
      </p:sp>
      <p:pic>
        <p:nvPicPr>
          <p:cNvPr id="99" name="Shape 99" descr="https://lh4.googleusercontent.com/SzzHp7dV09HIJb2nkjuBh_26Yj9-vLgHGx4BafVHnRif2nsKfEcbKzICo3gq1TKPRfxGImEZe9XEjUJYJYYvQ0MUeKKEjCFS51MDF7S1XQaXufEsUj5t8ltS2d40UKH7ybQeAw7SoCo"/>
          <p:cNvPicPr preferRelativeResize="0"/>
          <p:nvPr/>
        </p:nvPicPr>
        <p:blipFill rotWithShape="1">
          <a:blip r:embed="rId4">
            <a:alphaModFix/>
          </a:blip>
          <a:srcRect/>
          <a:stretch/>
        </p:blipFill>
        <p:spPr>
          <a:xfrm>
            <a:off x="15074695" y="12074734"/>
            <a:ext cx="4769607" cy="6359476"/>
          </a:xfrm>
          <a:prstGeom prst="rect">
            <a:avLst/>
          </a:prstGeom>
          <a:noFill/>
          <a:ln>
            <a:noFill/>
          </a:ln>
        </p:spPr>
      </p:pic>
      <p:pic>
        <p:nvPicPr>
          <p:cNvPr id="100" name="Shape 100" descr="https://lh3.googleusercontent.com/lMf6sm0KVC-q9IoJgjtm4ys19gGk1k7QjCgdbvKafglYtTmf7TVbolB9YGc24X7vKNflYUAGkP9oypySbFYj_9Q9KOeevFH0ko8jNniJDS-ZmwQuVTImz9VECLP77MkWkm5H5kh8kik"/>
          <p:cNvPicPr preferRelativeResize="0"/>
          <p:nvPr/>
        </p:nvPicPr>
        <p:blipFill rotWithShape="1">
          <a:blip r:embed="rId5">
            <a:alphaModFix/>
          </a:blip>
          <a:srcRect/>
          <a:stretch/>
        </p:blipFill>
        <p:spPr>
          <a:xfrm>
            <a:off x="19949281" y="12074730"/>
            <a:ext cx="4813680" cy="6418236"/>
          </a:xfrm>
          <a:prstGeom prst="rect">
            <a:avLst/>
          </a:prstGeom>
          <a:noFill/>
          <a:ln>
            <a:noFill/>
          </a:ln>
        </p:spPr>
      </p:pic>
      <p:pic>
        <p:nvPicPr>
          <p:cNvPr id="101" name="Shape 101" descr="https://lh5.googleusercontent.com/URSeWwzIiED0xXKBoQPkvVMTFduNIqQd9pXhaWw9bnnb34RXcbGb6_lvP_Lfr8kNM1rRiSt6_xy4icrkhODOmd0E_txW_pfLFr1C55m7gm4ukaevmiOeeuCtaSiOAT7533kL68g2bwg"/>
          <p:cNvPicPr preferRelativeResize="0"/>
          <p:nvPr/>
        </p:nvPicPr>
        <p:blipFill rotWithShape="1">
          <a:blip r:embed="rId6">
            <a:alphaModFix/>
          </a:blip>
          <a:srcRect/>
          <a:stretch/>
        </p:blipFill>
        <p:spPr>
          <a:xfrm>
            <a:off x="24920431" y="12074716"/>
            <a:ext cx="4516683" cy="6457656"/>
          </a:xfrm>
          <a:prstGeom prst="rect">
            <a:avLst/>
          </a:prstGeom>
          <a:noFill/>
          <a:ln>
            <a:noFill/>
          </a:ln>
        </p:spPr>
      </p:pic>
      <p:pic>
        <p:nvPicPr>
          <p:cNvPr id="102" name="Shape 102"/>
          <p:cNvPicPr preferRelativeResize="0"/>
          <p:nvPr/>
        </p:nvPicPr>
        <p:blipFill rotWithShape="1">
          <a:blip r:embed="rId7">
            <a:alphaModFix/>
          </a:blip>
          <a:srcRect/>
          <a:stretch/>
        </p:blipFill>
        <p:spPr>
          <a:xfrm>
            <a:off x="30327600" y="12938892"/>
            <a:ext cx="3766093" cy="3084357"/>
          </a:xfrm>
          <a:prstGeom prst="rect">
            <a:avLst/>
          </a:prstGeom>
          <a:noFill/>
          <a:ln>
            <a:noFill/>
          </a:ln>
        </p:spPr>
      </p:pic>
      <p:pic>
        <p:nvPicPr>
          <p:cNvPr id="103" name="Shape 103"/>
          <p:cNvPicPr preferRelativeResize="0"/>
          <p:nvPr/>
        </p:nvPicPr>
        <p:blipFill rotWithShape="1">
          <a:blip r:embed="rId8">
            <a:alphaModFix/>
          </a:blip>
          <a:srcRect/>
          <a:stretch/>
        </p:blipFill>
        <p:spPr>
          <a:xfrm>
            <a:off x="34513250" y="12919901"/>
            <a:ext cx="4040576" cy="3103361"/>
          </a:xfrm>
          <a:prstGeom prst="rect">
            <a:avLst/>
          </a:prstGeom>
          <a:noFill/>
          <a:ln>
            <a:noFill/>
          </a:ln>
        </p:spPr>
      </p:pic>
      <p:pic>
        <p:nvPicPr>
          <p:cNvPr id="104" name="Shape 104" descr="https://lh3.googleusercontent.com/y0uLoZUiDPXxkPoOsF76dakEF6eVaZNVP87rYCctpJQjWKbDf4_MUN4Mc5h3VR2c48q-lplqPp_Miy75yaSrIFOQKV_8BPN68QrfI1vn5rAgDKwbMeIRWrietADc2ro9czOk_9teHPE"/>
          <p:cNvPicPr preferRelativeResize="0"/>
          <p:nvPr/>
        </p:nvPicPr>
        <p:blipFill rotWithShape="1">
          <a:blip r:embed="rId9">
            <a:alphaModFix/>
          </a:blip>
          <a:srcRect/>
          <a:stretch/>
        </p:blipFill>
        <p:spPr>
          <a:xfrm>
            <a:off x="38635253" y="13154369"/>
            <a:ext cx="4045437" cy="3072100"/>
          </a:xfrm>
          <a:prstGeom prst="rect">
            <a:avLst/>
          </a:prstGeom>
          <a:noFill/>
          <a:ln>
            <a:noFill/>
          </a:ln>
        </p:spPr>
      </p:pic>
      <p:pic>
        <p:nvPicPr>
          <p:cNvPr id="105" name="Shape 105"/>
          <p:cNvPicPr preferRelativeResize="0"/>
          <p:nvPr/>
        </p:nvPicPr>
        <p:blipFill>
          <a:blip r:embed="rId10">
            <a:alphaModFix/>
          </a:blip>
          <a:stretch>
            <a:fillRect/>
          </a:stretch>
        </p:blipFill>
        <p:spPr>
          <a:xfrm>
            <a:off x="39976850" y="1230462"/>
            <a:ext cx="3181350" cy="3181350"/>
          </a:xfrm>
          <a:prstGeom prst="rect">
            <a:avLst/>
          </a:prstGeom>
          <a:noFill/>
          <a:ln>
            <a:noFill/>
          </a:ln>
        </p:spPr>
      </p:pic>
      <p:sp>
        <p:nvSpPr>
          <p:cNvPr id="106" name="Shape 106"/>
          <p:cNvSpPr txBox="1"/>
          <p:nvPr/>
        </p:nvSpPr>
        <p:spPr>
          <a:xfrm>
            <a:off x="1371750" y="20756675"/>
            <a:ext cx="13506300" cy="845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4800" b="1">
              <a:latin typeface="Calibri"/>
              <a:ea typeface="Calibri"/>
              <a:cs typeface="Calibri"/>
              <a:sym typeface="Calibri"/>
            </a:endParaRPr>
          </a:p>
          <a:p>
            <a:pPr marL="0" lvl="0" indent="0" algn="ctr" rtl="0">
              <a:spcBef>
                <a:spcPts val="0"/>
              </a:spcBef>
              <a:spcAft>
                <a:spcPts val="0"/>
              </a:spcAft>
              <a:buNone/>
            </a:pPr>
            <a:r>
              <a:rPr lang="en-US" sz="4800" b="1">
                <a:latin typeface="Calibri"/>
                <a:ea typeface="Calibri"/>
                <a:cs typeface="Calibri"/>
                <a:sym typeface="Calibri"/>
              </a:rPr>
              <a:t>Design Process</a:t>
            </a:r>
            <a:endParaRPr sz="4800" b="1">
              <a:latin typeface="Calibri"/>
              <a:ea typeface="Calibri"/>
              <a:cs typeface="Calibri"/>
              <a:sym typeface="Calibri"/>
            </a:endParaRPr>
          </a:p>
          <a:p>
            <a:pPr marL="0" lvl="0" indent="0" rtl="0">
              <a:spcBef>
                <a:spcPts val="0"/>
              </a:spcBef>
              <a:spcAft>
                <a:spcPts val="0"/>
              </a:spcAft>
              <a:buNone/>
            </a:pPr>
            <a:r>
              <a:rPr lang="en-US" sz="3600">
                <a:latin typeface="Calibri"/>
                <a:ea typeface="Calibri"/>
                <a:cs typeface="Calibri"/>
                <a:sym typeface="Calibri"/>
              </a:rPr>
              <a:t>The initial design was to have a hanging, holed, hollow sphere containing a straw material as well as food and insects that Leo, the  </a:t>
            </a:r>
            <a:r>
              <a:rPr lang="en-US" sz="3600" i="1">
                <a:latin typeface="Calibri"/>
                <a:ea typeface="Calibri"/>
                <a:cs typeface="Calibri"/>
                <a:sym typeface="Calibri"/>
              </a:rPr>
              <a:t>Nomascus gabriellae</a:t>
            </a:r>
            <a:r>
              <a:rPr lang="en-US" sz="3600">
                <a:latin typeface="Calibri"/>
                <a:ea typeface="Calibri"/>
                <a:cs typeface="Calibri"/>
                <a:sym typeface="Calibri"/>
              </a:rPr>
              <a:t> could scavenge for. As the team met up with the group’s mentors, they provided the team with key recommendations. However, most of the recommendations were regarding the weaved fabric enrichment. This gave the members working on the ball enrichment to have a broad take on it since the mentors didn't have a problem with the design. The final proposed design was based on combining multiple aspects of the initial designs. The team brainstormed and had a prototype for a sphere shaped enrichment. However, due to technical difficulties and lack of resources this was changed to a tube- shaped enrichment. However, after plenty of research the team was able to create the ball enrichment that was the desired design. </a:t>
            </a:r>
            <a:endParaRPr sz="3600">
              <a:latin typeface="Calibri"/>
              <a:ea typeface="Calibri"/>
              <a:cs typeface="Calibri"/>
              <a:sym typeface="Calibri"/>
            </a:endParaRPr>
          </a:p>
          <a:p>
            <a:pPr marL="0" lvl="0" indent="0" algn="ctr">
              <a:spcBef>
                <a:spcPts val="0"/>
              </a:spcBef>
              <a:spcAft>
                <a:spcPts val="0"/>
              </a:spcAft>
              <a:buNone/>
            </a:pPr>
            <a:endParaRPr sz="3600">
              <a:latin typeface="Calibri"/>
              <a:ea typeface="Calibri"/>
              <a:cs typeface="Calibri"/>
              <a:sym typeface="Calibri"/>
            </a:endParaRPr>
          </a:p>
        </p:txBody>
      </p:sp>
      <p:sp>
        <p:nvSpPr>
          <p:cNvPr id="107" name="Shape 107"/>
          <p:cNvSpPr txBox="1"/>
          <p:nvPr/>
        </p:nvSpPr>
        <p:spPr>
          <a:xfrm>
            <a:off x="29756100" y="5015900"/>
            <a:ext cx="13731000" cy="74598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Clr>
                <a:schemeClr val="dk1"/>
              </a:buClr>
              <a:buSzPts val="1100"/>
              <a:buFont typeface="Arial"/>
              <a:buNone/>
            </a:pPr>
            <a:r>
              <a:rPr lang="en-US" sz="4800" b="1"/>
              <a:t> RESULTS</a:t>
            </a:r>
            <a:endParaRPr sz="4800" b="1"/>
          </a:p>
          <a:p>
            <a:pPr marL="0" lvl="0" indent="0">
              <a:spcBef>
                <a:spcPts val="0"/>
              </a:spcBef>
              <a:spcAft>
                <a:spcPts val="0"/>
              </a:spcAft>
              <a:buClr>
                <a:schemeClr val="dk1"/>
              </a:buClr>
              <a:buSzPts val="1100"/>
              <a:buFont typeface="Arial"/>
              <a:buNone/>
            </a:pPr>
            <a:r>
              <a:rPr lang="en-US" sz="3600">
                <a:latin typeface="Calibri"/>
                <a:ea typeface="Calibri"/>
                <a:cs typeface="Calibri"/>
                <a:sym typeface="Calibri"/>
              </a:rPr>
              <a:t>The product produced successful results. The grooming simulator had not only caught the attention of the Gibbon but while he was interacting with it Leo did not exhibit the undesired stereotypical behavior, even in the presence of guests. The team  collected data three different times for a period of ten minutes. The time Leo spent resting in the Pre-installed data  decreased when compared to the post installment data. The time he spent biting the netting decreased from 16% to 0%. As seen below in the post-installment data of the Fur Ball Scavenger Enrichment  and the post-installment data of the Tube scavenger enrichment, they were successful. Leo spent 50% of the time interacting with the ball and 34% interacting with the tube.</a:t>
            </a:r>
            <a:endParaRPr sz="3600">
              <a:latin typeface="Calibri"/>
              <a:ea typeface="Calibri"/>
              <a:cs typeface="Calibri"/>
              <a:sym typeface="Calibri"/>
            </a:endParaRPr>
          </a:p>
          <a:p>
            <a:pPr marL="0" lvl="0" indent="0">
              <a:spcBef>
                <a:spcPts val="0"/>
              </a:spcBef>
              <a:spcAft>
                <a:spcPts val="0"/>
              </a:spcAft>
              <a:buClr>
                <a:schemeClr val="dk1"/>
              </a:buClr>
              <a:buSzPts val="1100"/>
              <a:buFont typeface="Arial"/>
              <a:buNone/>
            </a:pPr>
            <a:endParaRPr/>
          </a:p>
          <a:p>
            <a:pPr marL="0" lvl="0" indent="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876</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Arial Black</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Thalia Guzman Cabrera</dc:creator>
  <cp:lastModifiedBy>Thalia Guzman Cabrera</cp:lastModifiedBy>
  <cp:revision>1</cp:revision>
  <dcterms:modified xsi:type="dcterms:W3CDTF">2018-04-26T20:53:33Z</dcterms:modified>
</cp:coreProperties>
</file>